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68" r:id="rId2"/>
    <p:sldId id="269" r:id="rId3"/>
    <p:sldId id="278" r:id="rId4"/>
    <p:sldId id="290" r:id="rId5"/>
    <p:sldId id="291" r:id="rId6"/>
    <p:sldId id="293" r:id="rId7"/>
    <p:sldId id="283" r:id="rId8"/>
    <p:sldId id="276" r:id="rId9"/>
    <p:sldId id="289" r:id="rId10"/>
    <p:sldId id="294" r:id="rId11"/>
    <p:sldId id="267" r:id="rId12"/>
    <p:sldId id="286" r:id="rId13"/>
    <p:sldId id="292" r:id="rId14"/>
    <p:sldId id="288" r:id="rId15"/>
    <p:sldId id="280" r:id="rId16"/>
    <p:sldId id="281" r:id="rId17"/>
    <p:sldId id="282" r:id="rId18"/>
    <p:sldId id="284" r:id="rId19"/>
    <p:sldId id="285" r:id="rId20"/>
    <p:sldId id="287" r:id="rId21"/>
  </p:sldIdLst>
  <p:sldSz cx="12192000" cy="6858000"/>
  <p:notesSz cx="6858000" cy="9144000"/>
  <p:embeddedFontLst>
    <p:embeddedFont>
      <p:font typeface="Barlow" panose="000005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I3z/9rfQR0I/r2aO+kbHH58gB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7231"/>
    <a:srgbClr val="FFFFFF"/>
    <a:srgbClr val="9DCCC5"/>
    <a:srgbClr val="217A94"/>
    <a:srgbClr val="F1E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742D6-0845-4336-871D-E51789CDEF32}" v="98" dt="2022-11-03T23:59:06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155" autoAdjust="0"/>
  </p:normalViewPr>
  <p:slideViewPr>
    <p:cSldViewPr snapToGrid="0">
      <p:cViewPr varScale="1">
        <p:scale>
          <a:sx n="67" d="100"/>
          <a:sy n="67" d="100"/>
        </p:scale>
        <p:origin x="12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rrero, Francisco J" userId="6932753a-0454-4599-8934-90d573510db2" providerId="ADAL" clId="{04C742D6-0845-4336-871D-E51789CDEF32}"/>
    <pc:docChg chg="undo custSel addSld delSld modSld sldOrd">
      <pc:chgData name="Guerrero, Francisco J" userId="6932753a-0454-4599-8934-90d573510db2" providerId="ADAL" clId="{04C742D6-0845-4336-871D-E51789CDEF32}" dt="2022-11-04T01:25:15.184" v="692" actId="1076"/>
      <pc:docMkLst>
        <pc:docMk/>
      </pc:docMkLst>
      <pc:sldChg chg="modSp mod">
        <pc:chgData name="Guerrero, Francisco J" userId="6932753a-0454-4599-8934-90d573510db2" providerId="ADAL" clId="{04C742D6-0845-4336-871D-E51789CDEF32}" dt="2022-11-03T20:38:31.435" v="15" actId="1037"/>
        <pc:sldMkLst>
          <pc:docMk/>
          <pc:sldMk cId="1677051998" sldId="268"/>
        </pc:sldMkLst>
        <pc:spChg chg="mod">
          <ac:chgData name="Guerrero, Francisco J" userId="6932753a-0454-4599-8934-90d573510db2" providerId="ADAL" clId="{04C742D6-0845-4336-871D-E51789CDEF32}" dt="2022-11-03T20:38:31.435" v="15" actId="1037"/>
          <ac:spMkLst>
            <pc:docMk/>
            <pc:sldMk cId="1677051998" sldId="268"/>
            <ac:spMk id="115" creationId="{00000000-0000-0000-0000-000000000000}"/>
          </ac:spMkLst>
        </pc:spChg>
      </pc:sldChg>
      <pc:sldChg chg="addSp modSp mod">
        <pc:chgData name="Guerrero, Francisco J" userId="6932753a-0454-4599-8934-90d573510db2" providerId="ADAL" clId="{04C742D6-0845-4336-871D-E51789CDEF32}" dt="2022-11-03T23:41:18.405" v="456" actId="1076"/>
        <pc:sldMkLst>
          <pc:docMk/>
          <pc:sldMk cId="1134449000" sldId="269"/>
        </pc:sldMkLst>
        <pc:spChg chg="add mod">
          <ac:chgData name="Guerrero, Francisco J" userId="6932753a-0454-4599-8934-90d573510db2" providerId="ADAL" clId="{04C742D6-0845-4336-871D-E51789CDEF32}" dt="2022-11-03T23:39:52.755" v="444" actId="1035"/>
          <ac:spMkLst>
            <pc:docMk/>
            <pc:sldMk cId="1134449000" sldId="269"/>
            <ac:spMk id="4" creationId="{35C817ED-372E-4F7B-97AE-FE5E015BD69A}"/>
          </ac:spMkLst>
        </pc:spChg>
        <pc:spChg chg="add mod">
          <ac:chgData name="Guerrero, Francisco J" userId="6932753a-0454-4599-8934-90d573510db2" providerId="ADAL" clId="{04C742D6-0845-4336-871D-E51789CDEF32}" dt="2022-11-03T23:39:36.802" v="414" actId="1037"/>
          <ac:spMkLst>
            <pc:docMk/>
            <pc:sldMk cId="1134449000" sldId="269"/>
            <ac:spMk id="5" creationId="{E5F56C99-5667-423C-83F8-5EF2670FFC9C}"/>
          </ac:spMkLst>
        </pc:spChg>
        <pc:spChg chg="add mod">
          <ac:chgData name="Guerrero, Francisco J" userId="6932753a-0454-4599-8934-90d573510db2" providerId="ADAL" clId="{04C742D6-0845-4336-871D-E51789CDEF32}" dt="2022-11-03T23:41:18.405" v="456" actId="1076"/>
          <ac:spMkLst>
            <pc:docMk/>
            <pc:sldMk cId="1134449000" sldId="269"/>
            <ac:spMk id="6" creationId="{047E7BD0-1E1E-4B54-B8EE-F2D38FDFF5D1}"/>
          </ac:spMkLst>
        </pc:spChg>
        <pc:spChg chg="add mod">
          <ac:chgData name="Guerrero, Francisco J" userId="6932753a-0454-4599-8934-90d573510db2" providerId="ADAL" clId="{04C742D6-0845-4336-871D-E51789CDEF32}" dt="2022-11-03T23:41:13.589" v="455" actId="1076"/>
          <ac:spMkLst>
            <pc:docMk/>
            <pc:sldMk cId="1134449000" sldId="269"/>
            <ac:spMk id="7" creationId="{BCEDF00C-ABC9-4765-BB02-AAF487EE2BEA}"/>
          </ac:spMkLst>
        </pc:spChg>
      </pc:sldChg>
      <pc:sldChg chg="addSp modSp mod modNotesTx">
        <pc:chgData name="Guerrero, Francisco J" userId="6932753a-0454-4599-8934-90d573510db2" providerId="ADAL" clId="{04C742D6-0845-4336-871D-E51789CDEF32}" dt="2022-11-03T21:42:35.035" v="288" actId="207"/>
        <pc:sldMkLst>
          <pc:docMk/>
          <pc:sldMk cId="1977827314" sldId="276"/>
        </pc:sldMkLst>
        <pc:spChg chg="add mod">
          <ac:chgData name="Guerrero, Francisco J" userId="6932753a-0454-4599-8934-90d573510db2" providerId="ADAL" clId="{04C742D6-0845-4336-871D-E51789CDEF32}" dt="2022-11-03T21:42:35.035" v="288" actId="207"/>
          <ac:spMkLst>
            <pc:docMk/>
            <pc:sldMk cId="1977827314" sldId="276"/>
            <ac:spMk id="5" creationId="{32E4B84A-C27F-42EF-B80D-34A157FF2C16}"/>
          </ac:spMkLst>
        </pc:spChg>
        <pc:picChg chg="add mod">
          <ac:chgData name="Guerrero, Francisco J" userId="6932753a-0454-4599-8934-90d573510db2" providerId="ADAL" clId="{04C742D6-0845-4336-871D-E51789CDEF32}" dt="2022-11-03T21:39:05.849" v="281" actId="1076"/>
          <ac:picMkLst>
            <pc:docMk/>
            <pc:sldMk cId="1977827314" sldId="276"/>
            <ac:picMk id="3" creationId="{C6D1C661-53D2-4D1B-9D7C-61B27A68215E}"/>
          </ac:picMkLst>
        </pc:picChg>
      </pc:sldChg>
      <pc:sldChg chg="modSp mod">
        <pc:chgData name="Guerrero, Francisco J" userId="6932753a-0454-4599-8934-90d573510db2" providerId="ADAL" clId="{04C742D6-0845-4336-871D-E51789CDEF32}" dt="2022-11-04T01:21:02.695" v="673" actId="115"/>
        <pc:sldMkLst>
          <pc:docMk/>
          <pc:sldMk cId="3803386803" sldId="278"/>
        </pc:sldMkLst>
        <pc:spChg chg="mod">
          <ac:chgData name="Guerrero, Francisco J" userId="6932753a-0454-4599-8934-90d573510db2" providerId="ADAL" clId="{04C742D6-0845-4336-871D-E51789CDEF32}" dt="2022-11-04T01:21:02.695" v="673" actId="115"/>
          <ac:spMkLst>
            <pc:docMk/>
            <pc:sldMk cId="3803386803" sldId="278"/>
            <ac:spMk id="128" creationId="{00000000-0000-0000-0000-000000000000}"/>
          </ac:spMkLst>
        </pc:spChg>
      </pc:sldChg>
      <pc:sldChg chg="ord">
        <pc:chgData name="Guerrero, Francisco J" userId="6932753a-0454-4599-8934-90d573510db2" providerId="ADAL" clId="{04C742D6-0845-4336-871D-E51789CDEF32}" dt="2022-11-04T00:03:41.220" v="614"/>
        <pc:sldMkLst>
          <pc:docMk/>
          <pc:sldMk cId="3116731914" sldId="283"/>
        </pc:sldMkLst>
      </pc:sldChg>
      <pc:sldChg chg="ord">
        <pc:chgData name="Guerrero, Francisco J" userId="6932753a-0454-4599-8934-90d573510db2" providerId="ADAL" clId="{04C742D6-0845-4336-871D-E51789CDEF32}" dt="2022-11-03T23:41:55.216" v="460"/>
        <pc:sldMkLst>
          <pc:docMk/>
          <pc:sldMk cId="1026358460" sldId="284"/>
        </pc:sldMkLst>
      </pc:sldChg>
      <pc:sldChg chg="addSp delSp modSp mod ord">
        <pc:chgData name="Guerrero, Francisco J" userId="6932753a-0454-4599-8934-90d573510db2" providerId="ADAL" clId="{04C742D6-0845-4336-871D-E51789CDEF32}" dt="2022-11-03T23:48:15.118" v="506"/>
        <pc:sldMkLst>
          <pc:docMk/>
          <pc:sldMk cId="3499628140" sldId="285"/>
        </pc:sldMkLst>
        <pc:spChg chg="mod">
          <ac:chgData name="Guerrero, Francisco J" userId="6932753a-0454-4599-8934-90d573510db2" providerId="ADAL" clId="{04C742D6-0845-4336-871D-E51789CDEF32}" dt="2022-11-03T23:44:08.503" v="486" actId="1076"/>
          <ac:spMkLst>
            <pc:docMk/>
            <pc:sldMk cId="3499628140" sldId="285"/>
            <ac:spMk id="2" creationId="{F7C97124-9F72-DBD3-33F7-12FD9227B295}"/>
          </ac:spMkLst>
        </pc:spChg>
        <pc:spChg chg="del">
          <ac:chgData name="Guerrero, Francisco J" userId="6932753a-0454-4599-8934-90d573510db2" providerId="ADAL" clId="{04C742D6-0845-4336-871D-E51789CDEF32}" dt="2022-11-03T23:44:01.452" v="483" actId="478"/>
          <ac:spMkLst>
            <pc:docMk/>
            <pc:sldMk cId="3499628140" sldId="285"/>
            <ac:spMk id="6" creationId="{2F336536-2F99-407F-A26C-29CB0A80E6B8}"/>
          </ac:spMkLst>
        </pc:spChg>
        <pc:spChg chg="del">
          <ac:chgData name="Guerrero, Francisco J" userId="6932753a-0454-4599-8934-90d573510db2" providerId="ADAL" clId="{04C742D6-0845-4336-871D-E51789CDEF32}" dt="2022-11-03T23:44:04.343" v="484" actId="478"/>
          <ac:spMkLst>
            <pc:docMk/>
            <pc:sldMk cId="3499628140" sldId="285"/>
            <ac:spMk id="19" creationId="{56A85986-E083-4AE2-80EF-9F29C799B1B0}"/>
          </ac:spMkLst>
        </pc:spChg>
        <pc:picChg chg="del mod">
          <ac:chgData name="Guerrero, Francisco J" userId="6932753a-0454-4599-8934-90d573510db2" providerId="ADAL" clId="{04C742D6-0845-4336-871D-E51789CDEF32}" dt="2022-11-03T23:42:50.619" v="478" actId="478"/>
          <ac:picMkLst>
            <pc:docMk/>
            <pc:sldMk cId="3499628140" sldId="285"/>
            <ac:picMk id="3" creationId="{C4F233F2-04C6-CAB3-7CED-38DA13FF1351}"/>
          </ac:picMkLst>
        </pc:picChg>
        <pc:picChg chg="add mod ord">
          <ac:chgData name="Guerrero, Francisco J" userId="6932753a-0454-4599-8934-90d573510db2" providerId="ADAL" clId="{04C742D6-0845-4336-871D-E51789CDEF32}" dt="2022-11-03T23:43:50.048" v="482" actId="167"/>
          <ac:picMkLst>
            <pc:docMk/>
            <pc:sldMk cId="3499628140" sldId="285"/>
            <ac:picMk id="14" creationId="{1584F9FF-1F6A-4466-B10E-029163A82A23}"/>
          </ac:picMkLst>
        </pc:picChg>
      </pc:sldChg>
      <pc:sldChg chg="delSp modSp del mod">
        <pc:chgData name="Guerrero, Francisco J" userId="6932753a-0454-4599-8934-90d573510db2" providerId="ADAL" clId="{04C742D6-0845-4336-871D-E51789CDEF32}" dt="2022-11-03T23:58:59.648" v="572" actId="2696"/>
        <pc:sldMkLst>
          <pc:docMk/>
          <pc:sldMk cId="1233432181" sldId="286"/>
        </pc:sldMkLst>
        <pc:grpChg chg="del">
          <ac:chgData name="Guerrero, Francisco J" userId="6932753a-0454-4599-8934-90d573510db2" providerId="ADAL" clId="{04C742D6-0845-4336-871D-E51789CDEF32}" dt="2022-11-03T23:51:24.982" v="515" actId="478"/>
          <ac:grpSpMkLst>
            <pc:docMk/>
            <pc:sldMk cId="1233432181" sldId="286"/>
            <ac:grpSpMk id="22" creationId="{096D8B9B-D971-48CD-A0A7-1F7C5111ADA9}"/>
          </ac:grpSpMkLst>
        </pc:grpChg>
        <pc:grpChg chg="del">
          <ac:chgData name="Guerrero, Francisco J" userId="6932753a-0454-4599-8934-90d573510db2" providerId="ADAL" clId="{04C742D6-0845-4336-871D-E51789CDEF32}" dt="2022-11-03T23:51:28.374" v="516" actId="478"/>
          <ac:grpSpMkLst>
            <pc:docMk/>
            <pc:sldMk cId="1233432181" sldId="286"/>
            <ac:grpSpMk id="23" creationId="{828BD7D1-E5E5-4F00-86B0-65FA7EF05FF8}"/>
          </ac:grpSpMkLst>
        </pc:grpChg>
        <pc:picChg chg="mod">
          <ac:chgData name="Guerrero, Francisco J" userId="6932753a-0454-4599-8934-90d573510db2" providerId="ADAL" clId="{04C742D6-0845-4336-871D-E51789CDEF32}" dt="2022-11-03T23:50:41.855" v="514"/>
          <ac:picMkLst>
            <pc:docMk/>
            <pc:sldMk cId="1233432181" sldId="286"/>
            <ac:picMk id="2" creationId="{1A893509-F83D-48F8-AF06-AB6439D35B6F}"/>
          </ac:picMkLst>
        </pc:picChg>
      </pc:sldChg>
      <pc:sldChg chg="add">
        <pc:chgData name="Guerrero, Francisco J" userId="6932753a-0454-4599-8934-90d573510db2" providerId="ADAL" clId="{04C742D6-0845-4336-871D-E51789CDEF32}" dt="2022-11-03T23:59:06.932" v="573"/>
        <pc:sldMkLst>
          <pc:docMk/>
          <pc:sldMk cId="1298831731" sldId="286"/>
        </pc:sldMkLst>
      </pc:sldChg>
      <pc:sldChg chg="ord">
        <pc:chgData name="Guerrero, Francisco J" userId="6932753a-0454-4599-8934-90d573510db2" providerId="ADAL" clId="{04C742D6-0845-4336-871D-E51789CDEF32}" dt="2022-11-04T00:03:45.949" v="616"/>
        <pc:sldMkLst>
          <pc:docMk/>
          <pc:sldMk cId="1675004954" sldId="287"/>
        </pc:sldMkLst>
      </pc:sldChg>
      <pc:sldChg chg="del">
        <pc:chgData name="Guerrero, Francisco J" userId="6932753a-0454-4599-8934-90d573510db2" providerId="ADAL" clId="{04C742D6-0845-4336-871D-E51789CDEF32}" dt="2022-11-03T23:58:59.648" v="572" actId="2696"/>
        <pc:sldMkLst>
          <pc:docMk/>
          <pc:sldMk cId="899973677" sldId="288"/>
        </pc:sldMkLst>
      </pc:sldChg>
      <pc:sldChg chg="add">
        <pc:chgData name="Guerrero, Francisco J" userId="6932753a-0454-4599-8934-90d573510db2" providerId="ADAL" clId="{04C742D6-0845-4336-871D-E51789CDEF32}" dt="2022-11-03T23:59:06.932" v="573"/>
        <pc:sldMkLst>
          <pc:docMk/>
          <pc:sldMk cId="3282531424" sldId="288"/>
        </pc:sldMkLst>
      </pc:sldChg>
      <pc:sldChg chg="addSp delSp modSp new mod modNotesTx">
        <pc:chgData name="Guerrero, Francisco J" userId="6932753a-0454-4599-8934-90d573510db2" providerId="ADAL" clId="{04C742D6-0845-4336-871D-E51789CDEF32}" dt="2022-11-03T21:38:49.009" v="276" actId="20577"/>
        <pc:sldMkLst>
          <pc:docMk/>
          <pc:sldMk cId="281332592" sldId="289"/>
        </pc:sldMkLst>
        <pc:picChg chg="add del mod">
          <ac:chgData name="Guerrero, Francisco J" userId="6932753a-0454-4599-8934-90d573510db2" providerId="ADAL" clId="{04C742D6-0845-4336-871D-E51789CDEF32}" dt="2022-11-03T21:37:11.330" v="256" actId="931"/>
          <ac:picMkLst>
            <pc:docMk/>
            <pc:sldMk cId="281332592" sldId="289"/>
            <ac:picMk id="3" creationId="{BB57FD5E-465D-4216-8A73-2875F449F180}"/>
          </ac:picMkLst>
        </pc:picChg>
        <pc:picChg chg="add mod">
          <ac:chgData name="Guerrero, Francisco J" userId="6932753a-0454-4599-8934-90d573510db2" providerId="ADAL" clId="{04C742D6-0845-4336-871D-E51789CDEF32}" dt="2022-11-03T21:38:36.542" v="259" actId="14100"/>
          <ac:picMkLst>
            <pc:docMk/>
            <pc:sldMk cId="281332592" sldId="289"/>
            <ac:picMk id="5" creationId="{CCCE0F54-6474-430B-9F95-C5BC40126663}"/>
          </ac:picMkLst>
        </pc:picChg>
      </pc:sldChg>
      <pc:sldChg chg="addSp delSp modSp add mod ord setBg">
        <pc:chgData name="Guerrero, Francisco J" userId="6932753a-0454-4599-8934-90d573510db2" providerId="ADAL" clId="{04C742D6-0845-4336-871D-E51789CDEF32}" dt="2022-11-04T01:22:17.526" v="691" actId="1037"/>
        <pc:sldMkLst>
          <pc:docMk/>
          <pc:sldMk cId="3970173576" sldId="290"/>
        </pc:sldMkLst>
        <pc:spChg chg="mod">
          <ac:chgData name="Guerrero, Francisco J" userId="6932753a-0454-4599-8934-90d573510db2" providerId="ADAL" clId="{04C742D6-0845-4336-871D-E51789CDEF32}" dt="2022-11-03T23:36:15.418" v="388" actId="1076"/>
          <ac:spMkLst>
            <pc:docMk/>
            <pc:sldMk cId="3970173576" sldId="290"/>
            <ac:spMk id="6" creationId="{2F336536-2F99-407F-A26C-29CB0A80E6B8}"/>
          </ac:spMkLst>
        </pc:spChg>
        <pc:spChg chg="add mod">
          <ac:chgData name="Guerrero, Francisco J" userId="6932753a-0454-4599-8934-90d573510db2" providerId="ADAL" clId="{04C742D6-0845-4336-871D-E51789CDEF32}" dt="2022-11-03T23:37:12.992" v="393" actId="693"/>
          <ac:spMkLst>
            <pc:docMk/>
            <pc:sldMk cId="3970173576" sldId="290"/>
            <ac:spMk id="7" creationId="{686F5625-F944-40C5-B206-B39CB052BA32}"/>
          </ac:spMkLst>
        </pc:spChg>
        <pc:spChg chg="mod">
          <ac:chgData name="Guerrero, Francisco J" userId="6932753a-0454-4599-8934-90d573510db2" providerId="ADAL" clId="{04C742D6-0845-4336-871D-E51789CDEF32}" dt="2022-11-04T01:21:30.157" v="686" actId="1037"/>
          <ac:spMkLst>
            <pc:docMk/>
            <pc:sldMk cId="3970173576" sldId="290"/>
            <ac:spMk id="13" creationId="{DEF8EDA1-6017-797C-6626-A95018ACA944}"/>
          </ac:spMkLst>
        </pc:spChg>
        <pc:spChg chg="add del mod">
          <ac:chgData name="Guerrero, Francisco J" userId="6932753a-0454-4599-8934-90d573510db2" providerId="ADAL" clId="{04C742D6-0845-4336-871D-E51789CDEF32}" dt="2022-11-03T23:39:16.832" v="397" actId="21"/>
          <ac:spMkLst>
            <pc:docMk/>
            <pc:sldMk cId="3970173576" sldId="290"/>
            <ac:spMk id="14" creationId="{5451EC24-0EEE-4C98-A777-22ABDE63BF0F}"/>
          </ac:spMkLst>
        </pc:spChg>
        <pc:spChg chg="mod">
          <ac:chgData name="Guerrero, Francisco J" userId="6932753a-0454-4599-8934-90d573510db2" providerId="ADAL" clId="{04C742D6-0845-4336-871D-E51789CDEF32}" dt="2022-11-04T01:22:17.526" v="691" actId="1037"/>
          <ac:spMkLst>
            <pc:docMk/>
            <pc:sldMk cId="3970173576" sldId="290"/>
            <ac:spMk id="15" creationId="{F6795F7C-0BBD-4B1F-9CB7-9C31C399A453}"/>
          </ac:spMkLst>
        </pc:spChg>
        <pc:spChg chg="add del mod">
          <ac:chgData name="Guerrero, Francisco J" userId="6932753a-0454-4599-8934-90d573510db2" providerId="ADAL" clId="{04C742D6-0845-4336-871D-E51789CDEF32}" dt="2022-11-03T23:39:16.832" v="397" actId="21"/>
          <ac:spMkLst>
            <pc:docMk/>
            <pc:sldMk cId="3970173576" sldId="290"/>
            <ac:spMk id="16" creationId="{B55A9352-0148-436C-871A-B983A89593F7}"/>
          </ac:spMkLst>
        </pc:spChg>
        <pc:spChg chg="mod">
          <ac:chgData name="Guerrero, Francisco J" userId="6932753a-0454-4599-8934-90d573510db2" providerId="ADAL" clId="{04C742D6-0845-4336-871D-E51789CDEF32}" dt="2022-11-03T23:38:01.413" v="395"/>
          <ac:spMkLst>
            <pc:docMk/>
            <pc:sldMk cId="3970173576" sldId="290"/>
            <ac:spMk id="19" creationId="{56A85986-E083-4AE2-80EF-9F29C799B1B0}"/>
          </ac:spMkLst>
        </pc:spChg>
        <pc:spChg chg="add del mod">
          <ac:chgData name="Guerrero, Francisco J" userId="6932753a-0454-4599-8934-90d573510db2" providerId="ADAL" clId="{04C742D6-0845-4336-871D-E51789CDEF32}" dt="2022-11-03T23:40:23.856" v="447" actId="21"/>
          <ac:spMkLst>
            <pc:docMk/>
            <pc:sldMk cId="3970173576" sldId="290"/>
            <ac:spMk id="20" creationId="{B3C4754A-2221-483E-84AC-96D9C480D5C4}"/>
          </ac:spMkLst>
        </pc:spChg>
        <pc:spChg chg="add del mod">
          <ac:chgData name="Guerrero, Francisco J" userId="6932753a-0454-4599-8934-90d573510db2" providerId="ADAL" clId="{04C742D6-0845-4336-871D-E51789CDEF32}" dt="2022-11-03T23:40:23.856" v="447" actId="21"/>
          <ac:spMkLst>
            <pc:docMk/>
            <pc:sldMk cId="3970173576" sldId="290"/>
            <ac:spMk id="21" creationId="{069A77FA-21A7-4C21-BC28-35708F0428C4}"/>
          </ac:spMkLst>
        </pc:spChg>
        <pc:picChg chg="mod">
          <ac:chgData name="Guerrero, Francisco J" userId="6932753a-0454-4599-8934-90d573510db2" providerId="ADAL" clId="{04C742D6-0845-4336-871D-E51789CDEF32}" dt="2022-11-03T23:42:03.556" v="463" actId="1036"/>
          <ac:picMkLst>
            <pc:docMk/>
            <pc:sldMk cId="3970173576" sldId="290"/>
            <ac:picMk id="3" creationId="{C4F233F2-04C6-CAB3-7CED-38DA13FF1351}"/>
          </ac:picMkLst>
        </pc:picChg>
      </pc:sldChg>
      <pc:sldChg chg="addSp modSp add mod">
        <pc:chgData name="Guerrero, Francisco J" userId="6932753a-0454-4599-8934-90d573510db2" providerId="ADAL" clId="{04C742D6-0845-4336-871D-E51789CDEF32}" dt="2022-11-04T01:22:11.561" v="688" actId="108"/>
        <pc:sldMkLst>
          <pc:docMk/>
          <pc:sldMk cId="4094279794" sldId="291"/>
        </pc:sldMkLst>
        <pc:spChg chg="mod">
          <ac:chgData name="Guerrero, Francisco J" userId="6932753a-0454-4599-8934-90d573510db2" providerId="ADAL" clId="{04C742D6-0845-4336-871D-E51789CDEF32}" dt="2022-11-03T23:44:23.559" v="488" actId="164"/>
          <ac:spMkLst>
            <pc:docMk/>
            <pc:sldMk cId="4094279794" sldId="291"/>
            <ac:spMk id="2" creationId="{F7C97124-9F72-DBD3-33F7-12FD9227B295}"/>
          </ac:spMkLst>
        </pc:spChg>
        <pc:spChg chg="mod">
          <ac:chgData name="Guerrero, Francisco J" userId="6932753a-0454-4599-8934-90d573510db2" providerId="ADAL" clId="{04C742D6-0845-4336-871D-E51789CDEF32}" dt="2022-11-03T23:44:33.071" v="489" actId="164"/>
          <ac:spMkLst>
            <pc:docMk/>
            <pc:sldMk cId="4094279794" sldId="291"/>
            <ac:spMk id="4" creationId="{2CBB2E17-DB87-1286-9AA9-71FC1F92C139}"/>
          </ac:spMkLst>
        </pc:spChg>
        <pc:spChg chg="mod">
          <ac:chgData name="Guerrero, Francisco J" userId="6932753a-0454-4599-8934-90d573510db2" providerId="ADAL" clId="{04C742D6-0845-4336-871D-E51789CDEF32}" dt="2022-11-03T23:47:18.767" v="503" actId="1076"/>
          <ac:spMkLst>
            <pc:docMk/>
            <pc:sldMk cId="4094279794" sldId="291"/>
            <ac:spMk id="6" creationId="{2F336536-2F99-407F-A26C-29CB0A80E6B8}"/>
          </ac:spMkLst>
        </pc:spChg>
        <pc:spChg chg="mod">
          <ac:chgData name="Guerrero, Francisco J" userId="6932753a-0454-4599-8934-90d573510db2" providerId="ADAL" clId="{04C742D6-0845-4336-871D-E51789CDEF32}" dt="2022-11-04T01:22:11.561" v="688" actId="108"/>
          <ac:spMkLst>
            <pc:docMk/>
            <pc:sldMk cId="4094279794" sldId="291"/>
            <ac:spMk id="15" creationId="{F6795F7C-0BBD-4B1F-9CB7-9C31C399A453}"/>
          </ac:spMkLst>
        </pc:spChg>
        <pc:spChg chg="mod">
          <ac:chgData name="Guerrero, Francisco J" userId="6932753a-0454-4599-8934-90d573510db2" providerId="ADAL" clId="{04C742D6-0845-4336-871D-E51789CDEF32}" dt="2022-11-03T23:44:33.071" v="489" actId="164"/>
          <ac:spMkLst>
            <pc:docMk/>
            <pc:sldMk cId="4094279794" sldId="291"/>
            <ac:spMk id="17" creationId="{E3CD0FCE-B138-7E6E-F2B8-E8DB180E47BC}"/>
          </ac:spMkLst>
        </pc:spChg>
        <pc:spChg chg="mod">
          <ac:chgData name="Guerrero, Francisco J" userId="6932753a-0454-4599-8934-90d573510db2" providerId="ADAL" clId="{04C742D6-0845-4336-871D-E51789CDEF32}" dt="2022-11-03T23:44:23.559" v="488" actId="164"/>
          <ac:spMkLst>
            <pc:docMk/>
            <pc:sldMk cId="4094279794" sldId="291"/>
            <ac:spMk id="18" creationId="{733A0B48-1BDE-3C25-4DBE-C26AA85F58FF}"/>
          </ac:spMkLst>
        </pc:spChg>
        <pc:spChg chg="mod">
          <ac:chgData name="Guerrero, Francisco J" userId="6932753a-0454-4599-8934-90d573510db2" providerId="ADAL" clId="{04C742D6-0845-4336-871D-E51789CDEF32}" dt="2022-11-03T23:47:28.568" v="504" actId="1076"/>
          <ac:spMkLst>
            <pc:docMk/>
            <pc:sldMk cId="4094279794" sldId="291"/>
            <ac:spMk id="19" creationId="{56A85986-E083-4AE2-80EF-9F29C799B1B0}"/>
          </ac:spMkLst>
        </pc:spChg>
        <pc:grpChg chg="add mod">
          <ac:chgData name="Guerrero, Francisco J" userId="6932753a-0454-4599-8934-90d573510db2" providerId="ADAL" clId="{04C742D6-0845-4336-871D-E51789CDEF32}" dt="2022-11-03T23:44:51.503" v="491" actId="1076"/>
          <ac:grpSpMkLst>
            <pc:docMk/>
            <pc:sldMk cId="4094279794" sldId="291"/>
            <ac:grpSpMk id="8" creationId="{BF1F8A99-3877-470F-9E8D-C6C101EAE73D}"/>
          </ac:grpSpMkLst>
        </pc:grpChg>
        <pc:grpChg chg="add mod">
          <ac:chgData name="Guerrero, Francisco J" userId="6932753a-0454-4599-8934-90d573510db2" providerId="ADAL" clId="{04C742D6-0845-4336-871D-E51789CDEF32}" dt="2022-11-03T23:45:02.079" v="495" actId="1076"/>
          <ac:grpSpMkLst>
            <pc:docMk/>
            <pc:sldMk cId="4094279794" sldId="291"/>
            <ac:grpSpMk id="10" creationId="{D92AABC4-FB9C-42E9-989E-D09551DE0B53}"/>
          </ac:grpSpMkLst>
        </pc:grpChg>
        <pc:picChg chg="mod">
          <ac:chgData name="Guerrero, Francisco J" userId="6932753a-0454-4599-8934-90d573510db2" providerId="ADAL" clId="{04C742D6-0845-4336-871D-E51789CDEF32}" dt="2022-11-03T23:44:23.559" v="488" actId="164"/>
          <ac:picMkLst>
            <pc:docMk/>
            <pc:sldMk cId="4094279794" sldId="291"/>
            <ac:picMk id="5" creationId="{42F28EAF-74C5-F451-E9E8-D1669393042D}"/>
          </ac:picMkLst>
        </pc:picChg>
        <pc:picChg chg="mod">
          <ac:chgData name="Guerrero, Francisco J" userId="6932753a-0454-4599-8934-90d573510db2" providerId="ADAL" clId="{04C742D6-0845-4336-871D-E51789CDEF32}" dt="2022-11-03T23:44:33.071" v="489" actId="164"/>
          <ac:picMkLst>
            <pc:docMk/>
            <pc:sldMk cId="4094279794" sldId="291"/>
            <ac:picMk id="9" creationId="{44FE0219-026C-4BF0-95C1-D0B02661F496}"/>
          </ac:picMkLst>
        </pc:picChg>
      </pc:sldChg>
      <pc:sldChg chg="add del">
        <pc:chgData name="Guerrero, Francisco J" userId="6932753a-0454-4599-8934-90d573510db2" providerId="ADAL" clId="{04C742D6-0845-4336-871D-E51789CDEF32}" dt="2022-11-03T23:58:59.648" v="572" actId="2696"/>
        <pc:sldMkLst>
          <pc:docMk/>
          <pc:sldMk cId="3472737547" sldId="292"/>
        </pc:sldMkLst>
      </pc:sldChg>
      <pc:sldChg chg="add">
        <pc:chgData name="Guerrero, Francisco J" userId="6932753a-0454-4599-8934-90d573510db2" providerId="ADAL" clId="{04C742D6-0845-4336-871D-E51789CDEF32}" dt="2022-11-03T23:59:06.932" v="573"/>
        <pc:sldMkLst>
          <pc:docMk/>
          <pc:sldMk cId="3772390313" sldId="292"/>
        </pc:sldMkLst>
      </pc:sldChg>
      <pc:sldChg chg="add del">
        <pc:chgData name="Guerrero, Francisco J" userId="6932753a-0454-4599-8934-90d573510db2" providerId="ADAL" clId="{04C742D6-0845-4336-871D-E51789CDEF32}" dt="2022-11-03T23:52:06.517" v="518" actId="47"/>
        <pc:sldMkLst>
          <pc:docMk/>
          <pc:sldMk cId="1923618694" sldId="293"/>
        </pc:sldMkLst>
      </pc:sldChg>
      <pc:sldChg chg="addSp delSp modSp add del mod">
        <pc:chgData name="Guerrero, Francisco J" userId="6932753a-0454-4599-8934-90d573510db2" providerId="ADAL" clId="{04C742D6-0845-4336-871D-E51789CDEF32}" dt="2022-11-03T23:58:59.648" v="572" actId="2696"/>
        <pc:sldMkLst>
          <pc:docMk/>
          <pc:sldMk cId="2486840009" sldId="293"/>
        </pc:sldMkLst>
        <pc:spChg chg="add mod">
          <ac:chgData name="Guerrero, Francisco J" userId="6932753a-0454-4599-8934-90d573510db2" providerId="ADAL" clId="{04C742D6-0845-4336-871D-E51789CDEF32}" dt="2022-11-03T23:58:25.368" v="571" actId="2085"/>
          <ac:spMkLst>
            <pc:docMk/>
            <pc:sldMk cId="2486840009" sldId="293"/>
            <ac:spMk id="11" creationId="{8D355A38-3C91-4E6F-BC81-429BB42B3A56}"/>
          </ac:spMkLst>
        </pc:spChg>
        <pc:spChg chg="del">
          <ac:chgData name="Guerrero, Francisco J" userId="6932753a-0454-4599-8934-90d573510db2" providerId="ADAL" clId="{04C742D6-0845-4336-871D-E51789CDEF32}" dt="2022-11-03T23:56:29.343" v="534" actId="478"/>
          <ac:spMkLst>
            <pc:docMk/>
            <pc:sldMk cId="2486840009" sldId="293"/>
            <ac:spMk id="13" creationId="{DEF8EDA1-6017-797C-6626-A95018ACA944}"/>
          </ac:spMkLst>
        </pc:spChg>
        <pc:spChg chg="del">
          <ac:chgData name="Guerrero, Francisco J" userId="6932753a-0454-4599-8934-90d573510db2" providerId="ADAL" clId="{04C742D6-0845-4336-871D-E51789CDEF32}" dt="2022-11-03T23:56:25.915" v="533" actId="478"/>
          <ac:spMkLst>
            <pc:docMk/>
            <pc:sldMk cId="2486840009" sldId="293"/>
            <ac:spMk id="15" creationId="{F6795F7C-0BBD-4B1F-9CB7-9C31C399A453}"/>
          </ac:spMkLst>
        </pc:spChg>
        <pc:spChg chg="add del mod ord">
          <ac:chgData name="Guerrero, Francisco J" userId="6932753a-0454-4599-8934-90d573510db2" providerId="ADAL" clId="{04C742D6-0845-4336-871D-E51789CDEF32}" dt="2022-11-03T23:56:17.777" v="531" actId="478"/>
          <ac:spMkLst>
            <pc:docMk/>
            <pc:sldMk cId="2486840009" sldId="293"/>
            <ac:spMk id="16" creationId="{8F9592F3-428D-4E1A-B12C-D8B43BD4FB3C}"/>
          </ac:spMkLst>
        </pc:spChg>
        <pc:spChg chg="add del mod ord">
          <ac:chgData name="Guerrero, Francisco J" userId="6932753a-0454-4599-8934-90d573510db2" providerId="ADAL" clId="{04C742D6-0845-4336-871D-E51789CDEF32}" dt="2022-11-03T23:56:13.190" v="530" actId="478"/>
          <ac:spMkLst>
            <pc:docMk/>
            <pc:sldMk cId="2486840009" sldId="293"/>
            <ac:spMk id="20" creationId="{B236C530-6D83-4A80-BA97-3EA238159C48}"/>
          </ac:spMkLst>
        </pc:spChg>
        <pc:spChg chg="add mod">
          <ac:chgData name="Guerrero, Francisco J" userId="6932753a-0454-4599-8934-90d573510db2" providerId="ADAL" clId="{04C742D6-0845-4336-871D-E51789CDEF32}" dt="2022-11-03T23:55:37.023" v="526" actId="1076"/>
          <ac:spMkLst>
            <pc:docMk/>
            <pc:sldMk cId="2486840009" sldId="293"/>
            <ac:spMk id="21" creationId="{B4BFC0F1-B281-43C9-8B00-E42E1DA025DC}"/>
          </ac:spMkLst>
        </pc:spChg>
        <pc:spChg chg="add mod">
          <ac:chgData name="Guerrero, Francisco J" userId="6932753a-0454-4599-8934-90d573510db2" providerId="ADAL" clId="{04C742D6-0845-4336-871D-E51789CDEF32}" dt="2022-11-03T23:57:21.400" v="564" actId="1038"/>
          <ac:spMkLst>
            <pc:docMk/>
            <pc:sldMk cId="2486840009" sldId="293"/>
            <ac:spMk id="22" creationId="{05F5815B-1773-4817-895E-7E5313E0BB92}"/>
          </ac:spMkLst>
        </pc:spChg>
        <pc:spChg chg="add mod">
          <ac:chgData name="Guerrero, Francisco J" userId="6932753a-0454-4599-8934-90d573510db2" providerId="ADAL" clId="{04C742D6-0845-4336-871D-E51789CDEF32}" dt="2022-11-03T23:55:37.023" v="526" actId="1076"/>
          <ac:spMkLst>
            <pc:docMk/>
            <pc:sldMk cId="2486840009" sldId="293"/>
            <ac:spMk id="23" creationId="{1D349981-F7EA-421B-BCB5-ABF4D85F5C80}"/>
          </ac:spMkLst>
        </pc:spChg>
        <pc:spChg chg="add mod">
          <ac:chgData name="Guerrero, Francisco J" userId="6932753a-0454-4599-8934-90d573510db2" providerId="ADAL" clId="{04C742D6-0845-4336-871D-E51789CDEF32}" dt="2022-11-03T23:57:21.400" v="564" actId="1038"/>
          <ac:spMkLst>
            <pc:docMk/>
            <pc:sldMk cId="2486840009" sldId="293"/>
            <ac:spMk id="24" creationId="{B89F23FF-0D74-4291-ADEB-CAD03F1269DA}"/>
          </ac:spMkLst>
        </pc:spChg>
        <pc:spChg chg="add del mod">
          <ac:chgData name="Guerrero, Francisco J" userId="6932753a-0454-4599-8934-90d573510db2" providerId="ADAL" clId="{04C742D6-0845-4336-871D-E51789CDEF32}" dt="2022-11-03T23:54:40.907" v="522" actId="478"/>
          <ac:spMkLst>
            <pc:docMk/>
            <pc:sldMk cId="2486840009" sldId="293"/>
            <ac:spMk id="25" creationId="{BEE4C532-971C-44A8-ABE6-13F8FFAEC924}"/>
          </ac:spMkLst>
        </pc:spChg>
        <pc:grpChg chg="mod">
          <ac:chgData name="Guerrero, Francisco J" userId="6932753a-0454-4599-8934-90d573510db2" providerId="ADAL" clId="{04C742D6-0845-4336-871D-E51789CDEF32}" dt="2022-11-03T23:57:12.694" v="556" actId="1038"/>
          <ac:grpSpMkLst>
            <pc:docMk/>
            <pc:sldMk cId="2486840009" sldId="293"/>
            <ac:grpSpMk id="8" creationId="{BF1F8A99-3877-470F-9E8D-C6C101EAE73D}"/>
          </ac:grpSpMkLst>
        </pc:grpChg>
        <pc:grpChg chg="mod">
          <ac:chgData name="Guerrero, Francisco J" userId="6932753a-0454-4599-8934-90d573510db2" providerId="ADAL" clId="{04C742D6-0845-4336-871D-E51789CDEF32}" dt="2022-11-03T23:56:52.925" v="536" actId="14861"/>
          <ac:grpSpMkLst>
            <pc:docMk/>
            <pc:sldMk cId="2486840009" sldId="293"/>
            <ac:grpSpMk id="10" creationId="{D92AABC4-FB9C-42E9-989E-D09551DE0B53}"/>
          </ac:grpSpMkLst>
        </pc:grpChg>
        <pc:picChg chg="add del ord">
          <ac:chgData name="Guerrero, Francisco J" userId="6932753a-0454-4599-8934-90d573510db2" providerId="ADAL" clId="{04C742D6-0845-4336-871D-E51789CDEF32}" dt="2022-11-03T23:56:20.906" v="532" actId="478"/>
          <ac:picMkLst>
            <pc:docMk/>
            <pc:sldMk cId="2486840009" sldId="293"/>
            <ac:picMk id="3" creationId="{C4F233F2-04C6-CAB3-7CED-38DA13FF1351}"/>
          </ac:picMkLst>
        </pc:picChg>
      </pc:sldChg>
      <pc:sldChg chg="addSp delSp modSp add mod ord setBg">
        <pc:chgData name="Guerrero, Francisco J" userId="6932753a-0454-4599-8934-90d573510db2" providerId="ADAL" clId="{04C742D6-0845-4336-871D-E51789CDEF32}" dt="2022-11-04T01:25:15.184" v="692" actId="1076"/>
        <pc:sldMkLst>
          <pc:docMk/>
          <pc:sldMk cId="3286901792" sldId="293"/>
        </pc:sldMkLst>
        <pc:spChg chg="add del mod">
          <ac:chgData name="Guerrero, Francisco J" userId="6932753a-0454-4599-8934-90d573510db2" providerId="ADAL" clId="{04C742D6-0845-4336-871D-E51789CDEF32}" dt="2022-11-04T00:02:26.868" v="610" actId="478"/>
          <ac:spMkLst>
            <pc:docMk/>
            <pc:sldMk cId="3286901792" sldId="293"/>
            <ac:spMk id="3" creationId="{C388FA66-CA1D-44BD-B66D-FB1FB77570A7}"/>
          </ac:spMkLst>
        </pc:spChg>
        <pc:spChg chg="mod">
          <ac:chgData name="Guerrero, Francisco J" userId="6932753a-0454-4599-8934-90d573510db2" providerId="ADAL" clId="{04C742D6-0845-4336-871D-E51789CDEF32}" dt="2022-11-04T01:18:50.121" v="672" actId="207"/>
          <ac:spMkLst>
            <pc:docMk/>
            <pc:sldMk cId="3286901792" sldId="293"/>
            <ac:spMk id="6" creationId="{2F336536-2F99-407F-A26C-29CB0A80E6B8}"/>
          </ac:spMkLst>
        </pc:spChg>
        <pc:spChg chg="mod">
          <ac:chgData name="Guerrero, Francisco J" userId="6932753a-0454-4599-8934-90d573510db2" providerId="ADAL" clId="{04C742D6-0845-4336-871D-E51789CDEF32}" dt="2022-11-04T00:00:54.780" v="605" actId="1037"/>
          <ac:spMkLst>
            <pc:docMk/>
            <pc:sldMk cId="3286901792" sldId="293"/>
            <ac:spMk id="7" creationId="{686F5625-F944-40C5-B206-B39CB052BA32}"/>
          </ac:spMkLst>
        </pc:spChg>
        <pc:spChg chg="del">
          <ac:chgData name="Guerrero, Francisco J" userId="6932753a-0454-4599-8934-90d573510db2" providerId="ADAL" clId="{04C742D6-0845-4336-871D-E51789CDEF32}" dt="2022-11-03T23:59:55.559" v="576" actId="478"/>
          <ac:spMkLst>
            <pc:docMk/>
            <pc:sldMk cId="3286901792" sldId="293"/>
            <ac:spMk id="11" creationId="{8D355A38-3C91-4E6F-BC81-429BB42B3A56}"/>
          </ac:spMkLst>
        </pc:spChg>
        <pc:spChg chg="del">
          <ac:chgData name="Guerrero, Francisco J" userId="6932753a-0454-4599-8934-90d573510db2" providerId="ADAL" clId="{04C742D6-0845-4336-871D-E51789CDEF32}" dt="2022-11-04T00:00:36.925" v="578" actId="478"/>
          <ac:spMkLst>
            <pc:docMk/>
            <pc:sldMk cId="3286901792" sldId="293"/>
            <ac:spMk id="19" creationId="{56A85986-E083-4AE2-80EF-9F29C799B1B0}"/>
          </ac:spMkLst>
        </pc:spChg>
        <pc:spChg chg="mod">
          <ac:chgData name="Guerrero, Francisco J" userId="6932753a-0454-4599-8934-90d573510db2" providerId="ADAL" clId="{04C742D6-0845-4336-871D-E51789CDEF32}" dt="2022-11-04T01:25:15.184" v="692" actId="1076"/>
          <ac:spMkLst>
            <pc:docMk/>
            <pc:sldMk cId="3286901792" sldId="293"/>
            <ac:spMk id="22" creationId="{05F5815B-1773-4817-895E-7E5313E0BB92}"/>
          </ac:spMkLst>
        </pc:spChg>
        <pc:spChg chg="mod">
          <ac:chgData name="Guerrero, Francisco J" userId="6932753a-0454-4599-8934-90d573510db2" providerId="ADAL" clId="{04C742D6-0845-4336-871D-E51789CDEF32}" dt="2022-11-04T01:17:28.941" v="655" actId="1035"/>
          <ac:spMkLst>
            <pc:docMk/>
            <pc:sldMk cId="3286901792" sldId="293"/>
            <ac:spMk id="23" creationId="{1D349981-F7EA-421B-BCB5-ABF4D85F5C80}"/>
          </ac:spMkLst>
        </pc:spChg>
        <pc:spChg chg="mod">
          <ac:chgData name="Guerrero, Francisco J" userId="6932753a-0454-4599-8934-90d573510db2" providerId="ADAL" clId="{04C742D6-0845-4336-871D-E51789CDEF32}" dt="2022-11-04T01:17:42.445" v="669" actId="1035"/>
          <ac:spMkLst>
            <pc:docMk/>
            <pc:sldMk cId="3286901792" sldId="293"/>
            <ac:spMk id="24" creationId="{B89F23FF-0D74-4291-ADEB-CAD03F1269DA}"/>
          </ac:spMkLst>
        </pc:spChg>
      </pc:sldChg>
      <pc:sldChg chg="addSp delSp modSp new mod">
        <pc:chgData name="Guerrero, Francisco J" userId="6932753a-0454-4599-8934-90d573510db2" providerId="ADAL" clId="{04C742D6-0845-4336-871D-E51789CDEF32}" dt="2022-11-04T01:05:37.898" v="622" actId="14100"/>
        <pc:sldMkLst>
          <pc:docMk/>
          <pc:sldMk cId="3210745511" sldId="294"/>
        </pc:sldMkLst>
        <pc:picChg chg="add del">
          <ac:chgData name="Guerrero, Francisco J" userId="6932753a-0454-4599-8934-90d573510db2" providerId="ADAL" clId="{04C742D6-0845-4336-871D-E51789CDEF32}" dt="2022-11-04T01:05:10.092" v="619" actId="478"/>
          <ac:picMkLst>
            <pc:docMk/>
            <pc:sldMk cId="3210745511" sldId="294"/>
            <ac:picMk id="3" creationId="{D47A586C-1426-4750-989D-542D17838A9C}"/>
          </ac:picMkLst>
        </pc:picChg>
        <pc:picChg chg="add mod modCrop">
          <ac:chgData name="Guerrero, Francisco J" userId="6932753a-0454-4599-8934-90d573510db2" providerId="ADAL" clId="{04C742D6-0845-4336-871D-E51789CDEF32}" dt="2022-11-04T01:05:37.898" v="622" actId="14100"/>
          <ac:picMkLst>
            <pc:docMk/>
            <pc:sldMk cId="3210745511" sldId="294"/>
            <ac:picMk id="5" creationId="{627C101D-C81C-4FA6-8403-3ED2B99AF9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42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c034597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c0345978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7c0345978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59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3745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where do we start? Perhaps from the very beginning. How do you start creating a data visualization (in its broadest sense): a conceptual figure, a chart, etc.?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88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Creative friction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862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070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est blank">
  <p:cSld name="Darkest blank">
    <p:bg>
      <p:bgPr>
        <a:solidFill>
          <a:srgbClr val="00222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background">
  <p:cSld name="Dark backgroun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ually blank">
  <p:cSld name="Actually blank">
    <p:bg>
      <p:bgPr>
        <a:solidFill>
          <a:srgbClr val="0E313A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est blank">
  <p:cSld name="Lightest blank">
    <p:bg>
      <p:bgPr>
        <a:solidFill>
          <a:srgbClr val="234F5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lank" type="tx">
  <p:cSld name="TITLE_AND_BODY">
    <p:bg>
      <p:bgPr>
        <a:gradFill>
          <a:gsLst>
            <a:gs pos="0">
              <a:srgbClr val="2B545F"/>
            </a:gs>
            <a:gs pos="100000">
              <a:srgbClr val="1D383F"/>
            </a:gs>
          </a:gsLst>
          <a:lin ang="162000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620486" y="671286"/>
            <a:ext cx="11168743" cy="200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50"/>
              <a:buFont typeface="Arial"/>
              <a:buNone/>
              <a:defRPr sz="99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620486" y="1825625"/>
            <a:ext cx="11168743" cy="458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480">
          <p15:clr>
            <a:srgbClr val="F26B43"/>
          </p15:clr>
        </p15:guide>
        <p15:guide id="6" pos="7200">
          <p15:clr>
            <a:srgbClr val="F26B43"/>
          </p15:clr>
        </p15:guide>
        <p15:guide id="7" pos="3385">
          <p15:clr>
            <a:srgbClr val="F26B43"/>
          </p15:clr>
        </p15:guide>
        <p15:guide id="8" pos="4272">
          <p15:clr>
            <a:srgbClr val="F26B43"/>
          </p15:clr>
        </p15:guide>
        <p15:guide id="9">
          <p15:clr>
            <a:srgbClr val="F26B43"/>
          </p15:clr>
        </p15:guide>
        <p15:guide id="10" pos="7680">
          <p15:clr>
            <a:srgbClr val="F26B43"/>
          </p15:clr>
        </p15:guide>
        <p15:guide id="11" orient="horz">
          <p15:clr>
            <a:srgbClr val="F26B43"/>
          </p15:clr>
        </p15:guide>
        <p15:guide id="12" orient="horz" pos="4320">
          <p15:clr>
            <a:srgbClr val="F26B43"/>
          </p15:clr>
        </p15:guide>
        <p15:guide id="13" pos="1008">
          <p15:clr>
            <a:srgbClr val="F26B43"/>
          </p15:clr>
        </p15:guide>
        <p15:guide id="14" pos="6600">
          <p15:clr>
            <a:srgbClr val="F26B43"/>
          </p15:clr>
        </p15:guide>
        <p15:guide id="15" orient="horz" pos="3528">
          <p15:clr>
            <a:srgbClr val="F26B43"/>
          </p15:clr>
        </p15:guide>
        <p15:guide id="16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F20DC5-7B2D-5AE0-C350-9AF80A231A04}"/>
              </a:ext>
            </a:extLst>
          </p:cNvPr>
          <p:cNvSpPr/>
          <p:nvPr/>
        </p:nvSpPr>
        <p:spPr>
          <a:xfrm>
            <a:off x="6692067" y="2487561"/>
            <a:ext cx="1152812" cy="1524000"/>
          </a:xfrm>
          <a:prstGeom prst="rect">
            <a:avLst/>
          </a:prstGeom>
          <a:solidFill>
            <a:srgbClr val="9DCCC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75E0DC-6FDD-46E5-B156-6F929D3D9FD2}"/>
              </a:ext>
            </a:extLst>
          </p:cNvPr>
          <p:cNvSpPr/>
          <p:nvPr/>
        </p:nvSpPr>
        <p:spPr>
          <a:xfrm>
            <a:off x="4136946" y="2487561"/>
            <a:ext cx="1152812" cy="1524000"/>
          </a:xfrm>
          <a:prstGeom prst="rect">
            <a:avLst/>
          </a:prstGeom>
          <a:solidFill>
            <a:srgbClr val="9DCCC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6"/>
          <p:cNvSpPr/>
          <p:nvPr/>
        </p:nvSpPr>
        <p:spPr>
          <a:xfrm>
            <a:off x="4136946" y="1178652"/>
            <a:ext cx="3707933" cy="4160941"/>
          </a:xfrm>
          <a:prstGeom prst="upDownArrow">
            <a:avLst>
              <a:gd name="adj1" fmla="val 40596"/>
              <a:gd name="adj2" fmla="val 33059"/>
            </a:avLst>
          </a:prstGeom>
          <a:solidFill>
            <a:schemeClr val="accent2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"/>
          <p:cNvSpPr txBox="1"/>
          <p:nvPr/>
        </p:nvSpPr>
        <p:spPr>
          <a:xfrm>
            <a:off x="1120646" y="-49165"/>
            <a:ext cx="988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FORM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-US" sz="140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SI</a:t>
            </a:r>
            <a:r>
              <a:rPr lang="en-US" sz="140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G</a:t>
            </a: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FUNCTION</a:t>
            </a:r>
            <a:endParaRPr sz="7000" dirty="0"/>
          </a:p>
        </p:txBody>
      </p:sp>
    </p:spTree>
    <p:extLst>
      <p:ext uri="{BB962C8B-B14F-4D97-AF65-F5344CB8AC3E}">
        <p14:creationId xmlns:p14="http://schemas.microsoft.com/office/powerpoint/2010/main" val="1677051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C101D-C81C-4FA6-8403-3ED2B99AF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67"/>
          <a:stretch/>
        </p:blipFill>
        <p:spPr>
          <a:xfrm>
            <a:off x="4626428" y="0"/>
            <a:ext cx="5939731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/>
          <p:nvPr/>
        </p:nvSpPr>
        <p:spPr>
          <a:xfrm>
            <a:off x="354330" y="217170"/>
            <a:ext cx="1010412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TEXT FACE – Barlow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COLOR PALETTE HEX CODES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Darkest - #0E313A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Dark - #234F5B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Medium - #3A707F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Light - #9ECCC6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Lightest - #CFE5E2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Pink - #FF9E80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Red - #F75848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A893509-F83D-48F8-AF06-AB6439D35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3"/>
                    </a14:imgEffect>
                  </a14:imgLayer>
                </a14:imgProps>
              </a:ext>
            </a:extLst>
          </a:blip>
          <a:srcRect l="9396" t="10654" r="11096" b="86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6">
            <a:extLst>
              <a:ext uri="{FF2B5EF4-FFF2-40B4-BE49-F238E27FC236}">
                <a16:creationId xmlns:a16="http://schemas.microsoft.com/office/drawing/2014/main" id="{4920746D-C800-405A-A54C-CD8AA4A6A83F}"/>
              </a:ext>
            </a:extLst>
          </p:cNvPr>
          <p:cNvSpPr/>
          <p:nvPr/>
        </p:nvSpPr>
        <p:spPr>
          <a:xfrm>
            <a:off x="4639232" y="1523464"/>
            <a:ext cx="7552768" cy="4027922"/>
          </a:xfrm>
          <a:custGeom>
            <a:avLst/>
            <a:gdLst>
              <a:gd name="connsiteX0" fmla="*/ 7053940 w 7552768"/>
              <a:gd name="connsiteY0" fmla="*/ 237547 h 4027922"/>
              <a:gd name="connsiteX1" fmla="*/ 6046942 w 7552768"/>
              <a:gd name="connsiteY1" fmla="*/ 202823 h 4027922"/>
              <a:gd name="connsiteX2" fmla="*/ 4229717 w 7552768"/>
              <a:gd name="connsiteY2" fmla="*/ 225972 h 4027922"/>
              <a:gd name="connsiteX3" fmla="*/ 2898628 w 7552768"/>
              <a:gd name="connsiteY3" fmla="*/ 6053 h 4027922"/>
              <a:gd name="connsiteX4" fmla="*/ 1185575 w 7552768"/>
              <a:gd name="connsiteY4" fmla="*/ 503765 h 4027922"/>
              <a:gd name="connsiteX5" fmla="*/ 398497 w 7552768"/>
              <a:gd name="connsiteY5" fmla="*/ 1348716 h 4027922"/>
              <a:gd name="connsiteX6" fmla="*/ 16532 w 7552768"/>
              <a:gd name="connsiteY6" fmla="*/ 2552484 h 4027922"/>
              <a:gd name="connsiteX7" fmla="*/ 919358 w 7552768"/>
              <a:gd name="connsiteY7" fmla="*/ 4010894 h 4027922"/>
              <a:gd name="connsiteX8" fmla="*/ 3905626 w 7552768"/>
              <a:gd name="connsiteY8" fmla="*/ 3385861 h 4027922"/>
              <a:gd name="connsiteX9" fmla="*/ 6151114 w 7552768"/>
              <a:gd name="connsiteY9" fmla="*/ 3964595 h 4027922"/>
              <a:gd name="connsiteX10" fmla="*/ 7435904 w 7552768"/>
              <a:gd name="connsiteY10" fmla="*/ 3038620 h 4027922"/>
              <a:gd name="connsiteX11" fmla="*/ 7447479 w 7552768"/>
              <a:gd name="connsiteY11" fmla="*/ 1105648 h 4027922"/>
              <a:gd name="connsiteX12" fmla="*/ 7053940 w 7552768"/>
              <a:gd name="connsiteY12" fmla="*/ 237547 h 402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2768" h="4027922" fill="none" extrusionOk="0">
                <a:moveTo>
                  <a:pt x="7053940" y="237547"/>
                </a:moveTo>
                <a:cubicBezTo>
                  <a:pt x="6820517" y="87077"/>
                  <a:pt x="6046942" y="202823"/>
                  <a:pt x="6046942" y="202823"/>
                </a:cubicBezTo>
                <a:cubicBezTo>
                  <a:pt x="5623569" y="248137"/>
                  <a:pt x="4817809" y="283438"/>
                  <a:pt x="4229717" y="225972"/>
                </a:cubicBezTo>
                <a:cubicBezTo>
                  <a:pt x="3717121" y="191384"/>
                  <a:pt x="3420822" y="-66704"/>
                  <a:pt x="2898628" y="6053"/>
                </a:cubicBezTo>
                <a:cubicBezTo>
                  <a:pt x="2315329" y="34973"/>
                  <a:pt x="1580253" y="279890"/>
                  <a:pt x="1185575" y="503765"/>
                </a:cubicBezTo>
                <a:cubicBezTo>
                  <a:pt x="738632" y="736218"/>
                  <a:pt x="583180" y="989345"/>
                  <a:pt x="398497" y="1348716"/>
                </a:cubicBezTo>
                <a:cubicBezTo>
                  <a:pt x="213053" y="1647365"/>
                  <a:pt x="-122152" y="2071437"/>
                  <a:pt x="16532" y="2552484"/>
                </a:cubicBezTo>
                <a:cubicBezTo>
                  <a:pt x="214157" y="3022497"/>
                  <a:pt x="227130" y="3844827"/>
                  <a:pt x="919358" y="4010894"/>
                </a:cubicBezTo>
                <a:cubicBezTo>
                  <a:pt x="1647444" y="4130053"/>
                  <a:pt x="3085740" y="3324774"/>
                  <a:pt x="3905626" y="3385861"/>
                </a:cubicBezTo>
                <a:cubicBezTo>
                  <a:pt x="4726690" y="3294165"/>
                  <a:pt x="5535108" y="3998548"/>
                  <a:pt x="6151114" y="3964595"/>
                </a:cubicBezTo>
                <a:cubicBezTo>
                  <a:pt x="6820448" y="3908666"/>
                  <a:pt x="7285049" y="3585349"/>
                  <a:pt x="7435904" y="3038620"/>
                </a:cubicBezTo>
                <a:cubicBezTo>
                  <a:pt x="7642695" y="2548376"/>
                  <a:pt x="7469433" y="1535989"/>
                  <a:pt x="7447479" y="1105648"/>
                </a:cubicBezTo>
                <a:cubicBezTo>
                  <a:pt x="7355951" y="660359"/>
                  <a:pt x="7324023" y="393544"/>
                  <a:pt x="7053940" y="237547"/>
                </a:cubicBezTo>
                <a:close/>
              </a:path>
              <a:path w="7552768" h="4027922" stroke="0" extrusionOk="0">
                <a:moveTo>
                  <a:pt x="7053940" y="237547"/>
                </a:moveTo>
                <a:cubicBezTo>
                  <a:pt x="6820517" y="87076"/>
                  <a:pt x="6046943" y="202823"/>
                  <a:pt x="6046942" y="202823"/>
                </a:cubicBezTo>
                <a:cubicBezTo>
                  <a:pt x="5608940" y="181400"/>
                  <a:pt x="4739577" y="334688"/>
                  <a:pt x="4229717" y="225972"/>
                </a:cubicBezTo>
                <a:cubicBezTo>
                  <a:pt x="3703546" y="217152"/>
                  <a:pt x="3450658" y="-33453"/>
                  <a:pt x="2898628" y="6053"/>
                </a:cubicBezTo>
                <a:cubicBezTo>
                  <a:pt x="2461064" y="32299"/>
                  <a:pt x="1523876" y="241835"/>
                  <a:pt x="1185575" y="503765"/>
                </a:cubicBezTo>
                <a:cubicBezTo>
                  <a:pt x="809100" y="736696"/>
                  <a:pt x="588735" y="1015880"/>
                  <a:pt x="398497" y="1348716"/>
                </a:cubicBezTo>
                <a:cubicBezTo>
                  <a:pt x="222285" y="1640827"/>
                  <a:pt x="-150501" y="2119311"/>
                  <a:pt x="16532" y="2552484"/>
                </a:cubicBezTo>
                <a:cubicBezTo>
                  <a:pt x="46761" y="3000565"/>
                  <a:pt x="258608" y="3859906"/>
                  <a:pt x="919358" y="4010894"/>
                </a:cubicBezTo>
                <a:cubicBezTo>
                  <a:pt x="1539114" y="4120591"/>
                  <a:pt x="3019685" y="3392801"/>
                  <a:pt x="3905626" y="3385861"/>
                </a:cubicBezTo>
                <a:cubicBezTo>
                  <a:pt x="4766822" y="3341376"/>
                  <a:pt x="5604649" y="3975324"/>
                  <a:pt x="6151114" y="3964595"/>
                </a:cubicBezTo>
                <a:cubicBezTo>
                  <a:pt x="6664891" y="3942528"/>
                  <a:pt x="7312156" y="3548824"/>
                  <a:pt x="7435904" y="3038620"/>
                </a:cubicBezTo>
                <a:cubicBezTo>
                  <a:pt x="7606816" y="2639138"/>
                  <a:pt x="7519099" y="1567671"/>
                  <a:pt x="7447479" y="1105648"/>
                </a:cubicBezTo>
                <a:cubicBezTo>
                  <a:pt x="7338617" y="609704"/>
                  <a:pt x="7287614" y="401983"/>
                  <a:pt x="7053940" y="237547"/>
                </a:cubicBezTo>
                <a:close/>
              </a:path>
            </a:pathLst>
          </a:custGeom>
          <a:solidFill>
            <a:srgbClr val="FFFFFF">
              <a:alpha val="30980"/>
            </a:srgbClr>
          </a:solidFill>
          <a:ln w="38100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38592488">
                  <a:custGeom>
                    <a:avLst/>
                    <a:gdLst>
                      <a:gd name="connsiteX0" fmla="*/ 7053940 w 7552768"/>
                      <a:gd name="connsiteY0" fmla="*/ 237547 h 4027922"/>
                      <a:gd name="connsiteX1" fmla="*/ 6046942 w 7552768"/>
                      <a:gd name="connsiteY1" fmla="*/ 202823 h 4027922"/>
                      <a:gd name="connsiteX2" fmla="*/ 4229717 w 7552768"/>
                      <a:gd name="connsiteY2" fmla="*/ 225972 h 4027922"/>
                      <a:gd name="connsiteX3" fmla="*/ 2898628 w 7552768"/>
                      <a:gd name="connsiteY3" fmla="*/ 6053 h 4027922"/>
                      <a:gd name="connsiteX4" fmla="*/ 1185575 w 7552768"/>
                      <a:gd name="connsiteY4" fmla="*/ 503765 h 4027922"/>
                      <a:gd name="connsiteX5" fmla="*/ 398497 w 7552768"/>
                      <a:gd name="connsiteY5" fmla="*/ 1348716 h 4027922"/>
                      <a:gd name="connsiteX6" fmla="*/ 16532 w 7552768"/>
                      <a:gd name="connsiteY6" fmla="*/ 2552484 h 4027922"/>
                      <a:gd name="connsiteX7" fmla="*/ 919358 w 7552768"/>
                      <a:gd name="connsiteY7" fmla="*/ 4010894 h 4027922"/>
                      <a:gd name="connsiteX8" fmla="*/ 3905626 w 7552768"/>
                      <a:gd name="connsiteY8" fmla="*/ 3385861 h 4027922"/>
                      <a:gd name="connsiteX9" fmla="*/ 6151114 w 7552768"/>
                      <a:gd name="connsiteY9" fmla="*/ 3964595 h 4027922"/>
                      <a:gd name="connsiteX10" fmla="*/ 7435904 w 7552768"/>
                      <a:gd name="connsiteY10" fmla="*/ 3038620 h 4027922"/>
                      <a:gd name="connsiteX11" fmla="*/ 7447479 w 7552768"/>
                      <a:gd name="connsiteY11" fmla="*/ 1105648 h 4027922"/>
                      <a:gd name="connsiteX12" fmla="*/ 7053940 w 7552768"/>
                      <a:gd name="connsiteY12" fmla="*/ 237547 h 4027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52768" h="4027922">
                        <a:moveTo>
                          <a:pt x="7053940" y="237547"/>
                        </a:moveTo>
                        <a:cubicBezTo>
                          <a:pt x="6820517" y="87076"/>
                          <a:pt x="6046942" y="202823"/>
                          <a:pt x="6046942" y="202823"/>
                        </a:cubicBezTo>
                        <a:cubicBezTo>
                          <a:pt x="5576238" y="200894"/>
                          <a:pt x="4754436" y="258767"/>
                          <a:pt x="4229717" y="225972"/>
                        </a:cubicBezTo>
                        <a:cubicBezTo>
                          <a:pt x="3704998" y="193177"/>
                          <a:pt x="3405985" y="-40246"/>
                          <a:pt x="2898628" y="6053"/>
                        </a:cubicBezTo>
                        <a:cubicBezTo>
                          <a:pt x="2391271" y="52352"/>
                          <a:pt x="1602263" y="279988"/>
                          <a:pt x="1185575" y="503765"/>
                        </a:cubicBezTo>
                        <a:cubicBezTo>
                          <a:pt x="768887" y="727542"/>
                          <a:pt x="593337" y="1007263"/>
                          <a:pt x="398497" y="1348716"/>
                        </a:cubicBezTo>
                        <a:cubicBezTo>
                          <a:pt x="203657" y="1690169"/>
                          <a:pt x="-70278" y="2108788"/>
                          <a:pt x="16532" y="2552484"/>
                        </a:cubicBezTo>
                        <a:cubicBezTo>
                          <a:pt x="103342" y="2996180"/>
                          <a:pt x="271176" y="3871998"/>
                          <a:pt x="919358" y="4010894"/>
                        </a:cubicBezTo>
                        <a:cubicBezTo>
                          <a:pt x="1567540" y="4149790"/>
                          <a:pt x="3033667" y="3393578"/>
                          <a:pt x="3905626" y="3385861"/>
                        </a:cubicBezTo>
                        <a:cubicBezTo>
                          <a:pt x="4777585" y="3378145"/>
                          <a:pt x="5562734" y="4022468"/>
                          <a:pt x="6151114" y="3964595"/>
                        </a:cubicBezTo>
                        <a:cubicBezTo>
                          <a:pt x="6739494" y="3906722"/>
                          <a:pt x="7219843" y="3515111"/>
                          <a:pt x="7435904" y="3038620"/>
                        </a:cubicBezTo>
                        <a:cubicBezTo>
                          <a:pt x="7651965" y="2562129"/>
                          <a:pt x="7514998" y="1572494"/>
                          <a:pt x="7447479" y="1105648"/>
                        </a:cubicBezTo>
                        <a:cubicBezTo>
                          <a:pt x="7379960" y="638803"/>
                          <a:pt x="7287363" y="388018"/>
                          <a:pt x="7053940" y="2375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3EA5BACC-EE7E-4616-A1C9-BE9FCE2DF9B6}"/>
              </a:ext>
            </a:extLst>
          </p:cNvPr>
          <p:cNvSpPr/>
          <p:nvPr/>
        </p:nvSpPr>
        <p:spPr>
          <a:xfrm>
            <a:off x="75940" y="1779264"/>
            <a:ext cx="7852706" cy="4027922"/>
          </a:xfrm>
          <a:custGeom>
            <a:avLst/>
            <a:gdLst>
              <a:gd name="connsiteX0" fmla="*/ 683533 w 7852706"/>
              <a:gd name="connsiteY0" fmla="*/ 5504 h 4186349"/>
              <a:gd name="connsiteX1" fmla="*/ 232121 w 7852706"/>
              <a:gd name="connsiteY1" fmla="*/ 352744 h 4186349"/>
              <a:gd name="connsiteX2" fmla="*/ 627 w 7852706"/>
              <a:gd name="connsiteY2" fmla="*/ 1487063 h 4186349"/>
              <a:gd name="connsiteX3" fmla="*/ 208971 w 7852706"/>
              <a:gd name="connsiteY3" fmla="*/ 3107519 h 4186349"/>
              <a:gd name="connsiteX4" fmla="*/ 1227544 w 7852706"/>
              <a:gd name="connsiteY4" fmla="*/ 3686253 h 4186349"/>
              <a:gd name="connsiteX5" fmla="*/ 3600354 w 7852706"/>
              <a:gd name="connsiteY5" fmla="*/ 4183964 h 4186349"/>
              <a:gd name="connsiteX6" fmla="*/ 5926865 w 7852706"/>
              <a:gd name="connsiteY6" fmla="*/ 3477909 h 4186349"/>
              <a:gd name="connsiteX7" fmla="*/ 7755665 w 7852706"/>
              <a:gd name="connsiteY7" fmla="*/ 3119093 h 4186349"/>
              <a:gd name="connsiteX8" fmla="*/ 7512597 w 7852706"/>
              <a:gd name="connsiteY8" fmla="*/ 1544937 h 4186349"/>
              <a:gd name="connsiteX9" fmla="*/ 6760242 w 7852706"/>
              <a:gd name="connsiteY9" fmla="*/ 213848 h 4186349"/>
              <a:gd name="connsiteX10" fmla="*/ 5359706 w 7852706"/>
              <a:gd name="connsiteY10" fmla="*/ 28653 h 4186349"/>
              <a:gd name="connsiteX11" fmla="*/ 2222966 w 7852706"/>
              <a:gd name="connsiteY11" fmla="*/ 132825 h 4186349"/>
              <a:gd name="connsiteX12" fmla="*/ 683533 w 7852706"/>
              <a:gd name="connsiteY12" fmla="*/ 5504 h 41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706" h="4186349">
                <a:moveTo>
                  <a:pt x="683533" y="5504"/>
                </a:moveTo>
                <a:cubicBezTo>
                  <a:pt x="351725" y="42157"/>
                  <a:pt x="345939" y="105818"/>
                  <a:pt x="232121" y="352744"/>
                </a:cubicBezTo>
                <a:cubicBezTo>
                  <a:pt x="118303" y="599671"/>
                  <a:pt x="4485" y="1027934"/>
                  <a:pt x="627" y="1487063"/>
                </a:cubicBezTo>
                <a:cubicBezTo>
                  <a:pt x="-3231" y="1946192"/>
                  <a:pt x="4485" y="2740987"/>
                  <a:pt x="208971" y="3107519"/>
                </a:cubicBezTo>
                <a:cubicBezTo>
                  <a:pt x="413457" y="3474051"/>
                  <a:pt x="662314" y="3506846"/>
                  <a:pt x="1227544" y="3686253"/>
                </a:cubicBezTo>
                <a:cubicBezTo>
                  <a:pt x="1792774" y="3865660"/>
                  <a:pt x="2817134" y="4218688"/>
                  <a:pt x="3600354" y="4183964"/>
                </a:cubicBezTo>
                <a:cubicBezTo>
                  <a:pt x="4383574" y="4149240"/>
                  <a:pt x="5234313" y="3655388"/>
                  <a:pt x="5926865" y="3477909"/>
                </a:cubicBezTo>
                <a:cubicBezTo>
                  <a:pt x="6619417" y="3300431"/>
                  <a:pt x="7491376" y="3441255"/>
                  <a:pt x="7755665" y="3119093"/>
                </a:cubicBezTo>
                <a:cubicBezTo>
                  <a:pt x="8019954" y="2796931"/>
                  <a:pt x="7678501" y="2029145"/>
                  <a:pt x="7512597" y="1544937"/>
                </a:cubicBezTo>
                <a:cubicBezTo>
                  <a:pt x="7346693" y="1060730"/>
                  <a:pt x="7119057" y="466562"/>
                  <a:pt x="6760242" y="213848"/>
                </a:cubicBezTo>
                <a:cubicBezTo>
                  <a:pt x="6401427" y="-38866"/>
                  <a:pt x="6115919" y="42157"/>
                  <a:pt x="5359706" y="28653"/>
                </a:cubicBezTo>
                <a:cubicBezTo>
                  <a:pt x="4603493" y="15149"/>
                  <a:pt x="3004257" y="138612"/>
                  <a:pt x="2222966" y="132825"/>
                </a:cubicBezTo>
                <a:cubicBezTo>
                  <a:pt x="1441675" y="127038"/>
                  <a:pt x="1015341" y="-31149"/>
                  <a:pt x="683533" y="5504"/>
                </a:cubicBezTo>
                <a:close/>
              </a:path>
            </a:pathLst>
          </a:custGeom>
          <a:solidFill>
            <a:schemeClr val="tx2">
              <a:lumMod val="75000"/>
              <a:alpha val="30980"/>
            </a:schemeClr>
          </a:solidFill>
          <a:ln w="38100">
            <a:solidFill>
              <a:schemeClr val="tx2">
                <a:lumMod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48704773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62;p7">
            <a:extLst>
              <a:ext uri="{FF2B5EF4-FFF2-40B4-BE49-F238E27FC236}">
                <a16:creationId xmlns:a16="http://schemas.microsoft.com/office/drawing/2014/main" id="{6375AB0A-D141-464D-8A17-076269DD9387}"/>
              </a:ext>
            </a:extLst>
          </p:cNvPr>
          <p:cNvSpPr txBox="1"/>
          <p:nvPr/>
        </p:nvSpPr>
        <p:spPr>
          <a:xfrm>
            <a:off x="10561390" y="171633"/>
            <a:ext cx="1516310" cy="783148"/>
          </a:xfrm>
          <a:prstGeom prst="roundRect">
            <a:avLst/>
          </a:prstGeom>
          <a:solidFill>
            <a:srgbClr val="217A94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62;p7">
            <a:extLst>
              <a:ext uri="{FF2B5EF4-FFF2-40B4-BE49-F238E27FC236}">
                <a16:creationId xmlns:a16="http://schemas.microsoft.com/office/drawing/2014/main" id="{6C25AEE4-F922-4ECD-92F8-9E6FD3E55AC5}"/>
              </a:ext>
            </a:extLst>
          </p:cNvPr>
          <p:cNvSpPr txBox="1"/>
          <p:nvPr/>
        </p:nvSpPr>
        <p:spPr>
          <a:xfrm>
            <a:off x="152295" y="5960411"/>
            <a:ext cx="1613582" cy="783148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Left-Right Arrow 4">
            <a:extLst>
              <a:ext uri="{FF2B5EF4-FFF2-40B4-BE49-F238E27FC236}">
                <a16:creationId xmlns:a16="http://schemas.microsoft.com/office/drawing/2014/main" id="{FF415685-8DAC-457A-8D13-C00753EB485C}"/>
              </a:ext>
            </a:extLst>
          </p:cNvPr>
          <p:cNvSpPr/>
          <p:nvPr/>
        </p:nvSpPr>
        <p:spPr>
          <a:xfrm>
            <a:off x="7805818" y="3047268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DECODING</a:t>
            </a:r>
          </a:p>
        </p:txBody>
      </p:sp>
      <p:sp>
        <p:nvSpPr>
          <p:cNvPr id="16" name="Left-Right Arrow 6">
            <a:extLst>
              <a:ext uri="{FF2B5EF4-FFF2-40B4-BE49-F238E27FC236}">
                <a16:creationId xmlns:a16="http://schemas.microsoft.com/office/drawing/2014/main" id="{444D916D-A9AA-4436-A537-EC0D52108C53}"/>
              </a:ext>
            </a:extLst>
          </p:cNvPr>
          <p:cNvSpPr/>
          <p:nvPr/>
        </p:nvSpPr>
        <p:spPr>
          <a:xfrm>
            <a:off x="2674379" y="3082420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ENCODING</a:t>
            </a:r>
          </a:p>
        </p:txBody>
      </p:sp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A17F9D6E-EE9C-464C-8C3C-14D82A0CAF40}"/>
              </a:ext>
            </a:extLst>
          </p:cNvPr>
          <p:cNvSpPr txBox="1"/>
          <p:nvPr/>
        </p:nvSpPr>
        <p:spPr>
          <a:xfrm>
            <a:off x="7699451" y="2715137"/>
            <a:ext cx="22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Graphical Perception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007552AA-495A-4BF1-81C2-C55824419B1D}"/>
              </a:ext>
            </a:extLst>
          </p:cNvPr>
          <p:cNvSpPr txBox="1"/>
          <p:nvPr/>
        </p:nvSpPr>
        <p:spPr>
          <a:xfrm>
            <a:off x="2840648" y="2723276"/>
            <a:ext cx="1704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Mental imagery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31539224-6DBA-411F-88BF-87C63F91C131}"/>
              </a:ext>
            </a:extLst>
          </p:cNvPr>
          <p:cNvSpPr txBox="1"/>
          <p:nvPr/>
        </p:nvSpPr>
        <p:spPr>
          <a:xfrm>
            <a:off x="3483260" y="3004545"/>
            <a:ext cx="546363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 DATA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83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A893509-F83D-48F8-AF06-AB6439D35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6" t="10654" r="11096" b="864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6">
            <a:extLst>
              <a:ext uri="{FF2B5EF4-FFF2-40B4-BE49-F238E27FC236}">
                <a16:creationId xmlns:a16="http://schemas.microsoft.com/office/drawing/2014/main" id="{4920746D-C800-405A-A54C-CD8AA4A6A83F}"/>
              </a:ext>
            </a:extLst>
          </p:cNvPr>
          <p:cNvSpPr/>
          <p:nvPr/>
        </p:nvSpPr>
        <p:spPr>
          <a:xfrm>
            <a:off x="4639232" y="1523464"/>
            <a:ext cx="7552768" cy="4027922"/>
          </a:xfrm>
          <a:custGeom>
            <a:avLst/>
            <a:gdLst>
              <a:gd name="connsiteX0" fmla="*/ 7053940 w 7552768"/>
              <a:gd name="connsiteY0" fmla="*/ 237547 h 4027922"/>
              <a:gd name="connsiteX1" fmla="*/ 6046942 w 7552768"/>
              <a:gd name="connsiteY1" fmla="*/ 202823 h 4027922"/>
              <a:gd name="connsiteX2" fmla="*/ 4229717 w 7552768"/>
              <a:gd name="connsiteY2" fmla="*/ 225972 h 4027922"/>
              <a:gd name="connsiteX3" fmla="*/ 2898628 w 7552768"/>
              <a:gd name="connsiteY3" fmla="*/ 6053 h 4027922"/>
              <a:gd name="connsiteX4" fmla="*/ 1185575 w 7552768"/>
              <a:gd name="connsiteY4" fmla="*/ 503765 h 4027922"/>
              <a:gd name="connsiteX5" fmla="*/ 398497 w 7552768"/>
              <a:gd name="connsiteY5" fmla="*/ 1348716 h 4027922"/>
              <a:gd name="connsiteX6" fmla="*/ 16532 w 7552768"/>
              <a:gd name="connsiteY6" fmla="*/ 2552484 h 4027922"/>
              <a:gd name="connsiteX7" fmla="*/ 919358 w 7552768"/>
              <a:gd name="connsiteY7" fmla="*/ 4010894 h 4027922"/>
              <a:gd name="connsiteX8" fmla="*/ 3905626 w 7552768"/>
              <a:gd name="connsiteY8" fmla="*/ 3385861 h 4027922"/>
              <a:gd name="connsiteX9" fmla="*/ 6151114 w 7552768"/>
              <a:gd name="connsiteY9" fmla="*/ 3964595 h 4027922"/>
              <a:gd name="connsiteX10" fmla="*/ 7435904 w 7552768"/>
              <a:gd name="connsiteY10" fmla="*/ 3038620 h 4027922"/>
              <a:gd name="connsiteX11" fmla="*/ 7447479 w 7552768"/>
              <a:gd name="connsiteY11" fmla="*/ 1105648 h 4027922"/>
              <a:gd name="connsiteX12" fmla="*/ 7053940 w 7552768"/>
              <a:gd name="connsiteY12" fmla="*/ 237547 h 402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2768" h="4027922" fill="none" extrusionOk="0">
                <a:moveTo>
                  <a:pt x="7053940" y="237547"/>
                </a:moveTo>
                <a:cubicBezTo>
                  <a:pt x="6820517" y="87077"/>
                  <a:pt x="6046942" y="202823"/>
                  <a:pt x="6046942" y="202823"/>
                </a:cubicBezTo>
                <a:cubicBezTo>
                  <a:pt x="5623569" y="248137"/>
                  <a:pt x="4817809" y="283438"/>
                  <a:pt x="4229717" y="225972"/>
                </a:cubicBezTo>
                <a:cubicBezTo>
                  <a:pt x="3717121" y="191384"/>
                  <a:pt x="3420822" y="-66704"/>
                  <a:pt x="2898628" y="6053"/>
                </a:cubicBezTo>
                <a:cubicBezTo>
                  <a:pt x="2315329" y="34973"/>
                  <a:pt x="1580253" y="279890"/>
                  <a:pt x="1185575" y="503765"/>
                </a:cubicBezTo>
                <a:cubicBezTo>
                  <a:pt x="738632" y="736218"/>
                  <a:pt x="583180" y="989345"/>
                  <a:pt x="398497" y="1348716"/>
                </a:cubicBezTo>
                <a:cubicBezTo>
                  <a:pt x="213053" y="1647365"/>
                  <a:pt x="-122152" y="2071437"/>
                  <a:pt x="16532" y="2552484"/>
                </a:cubicBezTo>
                <a:cubicBezTo>
                  <a:pt x="214157" y="3022497"/>
                  <a:pt x="227130" y="3844827"/>
                  <a:pt x="919358" y="4010894"/>
                </a:cubicBezTo>
                <a:cubicBezTo>
                  <a:pt x="1647444" y="4130053"/>
                  <a:pt x="3085740" y="3324774"/>
                  <a:pt x="3905626" y="3385861"/>
                </a:cubicBezTo>
                <a:cubicBezTo>
                  <a:pt x="4726690" y="3294165"/>
                  <a:pt x="5535108" y="3998548"/>
                  <a:pt x="6151114" y="3964595"/>
                </a:cubicBezTo>
                <a:cubicBezTo>
                  <a:pt x="6820448" y="3908666"/>
                  <a:pt x="7285049" y="3585349"/>
                  <a:pt x="7435904" y="3038620"/>
                </a:cubicBezTo>
                <a:cubicBezTo>
                  <a:pt x="7642695" y="2548376"/>
                  <a:pt x="7469433" y="1535989"/>
                  <a:pt x="7447479" y="1105648"/>
                </a:cubicBezTo>
                <a:cubicBezTo>
                  <a:pt x="7355951" y="660359"/>
                  <a:pt x="7324023" y="393544"/>
                  <a:pt x="7053940" y="237547"/>
                </a:cubicBezTo>
                <a:close/>
              </a:path>
              <a:path w="7552768" h="4027922" stroke="0" extrusionOk="0">
                <a:moveTo>
                  <a:pt x="7053940" y="237547"/>
                </a:moveTo>
                <a:cubicBezTo>
                  <a:pt x="6820517" y="87076"/>
                  <a:pt x="6046943" y="202823"/>
                  <a:pt x="6046942" y="202823"/>
                </a:cubicBezTo>
                <a:cubicBezTo>
                  <a:pt x="5608940" y="181400"/>
                  <a:pt x="4739577" y="334688"/>
                  <a:pt x="4229717" y="225972"/>
                </a:cubicBezTo>
                <a:cubicBezTo>
                  <a:pt x="3703546" y="217152"/>
                  <a:pt x="3450658" y="-33453"/>
                  <a:pt x="2898628" y="6053"/>
                </a:cubicBezTo>
                <a:cubicBezTo>
                  <a:pt x="2461064" y="32299"/>
                  <a:pt x="1523876" y="241835"/>
                  <a:pt x="1185575" y="503765"/>
                </a:cubicBezTo>
                <a:cubicBezTo>
                  <a:pt x="809100" y="736696"/>
                  <a:pt x="588735" y="1015880"/>
                  <a:pt x="398497" y="1348716"/>
                </a:cubicBezTo>
                <a:cubicBezTo>
                  <a:pt x="222285" y="1640827"/>
                  <a:pt x="-150501" y="2119311"/>
                  <a:pt x="16532" y="2552484"/>
                </a:cubicBezTo>
                <a:cubicBezTo>
                  <a:pt x="46761" y="3000565"/>
                  <a:pt x="258608" y="3859906"/>
                  <a:pt x="919358" y="4010894"/>
                </a:cubicBezTo>
                <a:cubicBezTo>
                  <a:pt x="1539114" y="4120591"/>
                  <a:pt x="3019685" y="3392801"/>
                  <a:pt x="3905626" y="3385861"/>
                </a:cubicBezTo>
                <a:cubicBezTo>
                  <a:pt x="4766822" y="3341376"/>
                  <a:pt x="5604649" y="3975324"/>
                  <a:pt x="6151114" y="3964595"/>
                </a:cubicBezTo>
                <a:cubicBezTo>
                  <a:pt x="6664891" y="3942528"/>
                  <a:pt x="7312156" y="3548824"/>
                  <a:pt x="7435904" y="3038620"/>
                </a:cubicBezTo>
                <a:cubicBezTo>
                  <a:pt x="7606816" y="2639138"/>
                  <a:pt x="7519099" y="1567671"/>
                  <a:pt x="7447479" y="1105648"/>
                </a:cubicBezTo>
                <a:cubicBezTo>
                  <a:pt x="7338617" y="609704"/>
                  <a:pt x="7287614" y="401983"/>
                  <a:pt x="7053940" y="237547"/>
                </a:cubicBezTo>
                <a:close/>
              </a:path>
            </a:pathLst>
          </a:custGeom>
          <a:solidFill>
            <a:srgbClr val="FFFFFF">
              <a:alpha val="30980"/>
            </a:srgbClr>
          </a:solidFill>
          <a:ln w="38100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38592488">
                  <a:custGeom>
                    <a:avLst/>
                    <a:gdLst>
                      <a:gd name="connsiteX0" fmla="*/ 7053940 w 7552768"/>
                      <a:gd name="connsiteY0" fmla="*/ 237547 h 4027922"/>
                      <a:gd name="connsiteX1" fmla="*/ 6046942 w 7552768"/>
                      <a:gd name="connsiteY1" fmla="*/ 202823 h 4027922"/>
                      <a:gd name="connsiteX2" fmla="*/ 4229717 w 7552768"/>
                      <a:gd name="connsiteY2" fmla="*/ 225972 h 4027922"/>
                      <a:gd name="connsiteX3" fmla="*/ 2898628 w 7552768"/>
                      <a:gd name="connsiteY3" fmla="*/ 6053 h 4027922"/>
                      <a:gd name="connsiteX4" fmla="*/ 1185575 w 7552768"/>
                      <a:gd name="connsiteY4" fmla="*/ 503765 h 4027922"/>
                      <a:gd name="connsiteX5" fmla="*/ 398497 w 7552768"/>
                      <a:gd name="connsiteY5" fmla="*/ 1348716 h 4027922"/>
                      <a:gd name="connsiteX6" fmla="*/ 16532 w 7552768"/>
                      <a:gd name="connsiteY6" fmla="*/ 2552484 h 4027922"/>
                      <a:gd name="connsiteX7" fmla="*/ 919358 w 7552768"/>
                      <a:gd name="connsiteY7" fmla="*/ 4010894 h 4027922"/>
                      <a:gd name="connsiteX8" fmla="*/ 3905626 w 7552768"/>
                      <a:gd name="connsiteY8" fmla="*/ 3385861 h 4027922"/>
                      <a:gd name="connsiteX9" fmla="*/ 6151114 w 7552768"/>
                      <a:gd name="connsiteY9" fmla="*/ 3964595 h 4027922"/>
                      <a:gd name="connsiteX10" fmla="*/ 7435904 w 7552768"/>
                      <a:gd name="connsiteY10" fmla="*/ 3038620 h 4027922"/>
                      <a:gd name="connsiteX11" fmla="*/ 7447479 w 7552768"/>
                      <a:gd name="connsiteY11" fmla="*/ 1105648 h 4027922"/>
                      <a:gd name="connsiteX12" fmla="*/ 7053940 w 7552768"/>
                      <a:gd name="connsiteY12" fmla="*/ 237547 h 4027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52768" h="4027922">
                        <a:moveTo>
                          <a:pt x="7053940" y="237547"/>
                        </a:moveTo>
                        <a:cubicBezTo>
                          <a:pt x="6820517" y="87076"/>
                          <a:pt x="6046942" y="202823"/>
                          <a:pt x="6046942" y="202823"/>
                        </a:cubicBezTo>
                        <a:cubicBezTo>
                          <a:pt x="5576238" y="200894"/>
                          <a:pt x="4754436" y="258767"/>
                          <a:pt x="4229717" y="225972"/>
                        </a:cubicBezTo>
                        <a:cubicBezTo>
                          <a:pt x="3704998" y="193177"/>
                          <a:pt x="3405985" y="-40246"/>
                          <a:pt x="2898628" y="6053"/>
                        </a:cubicBezTo>
                        <a:cubicBezTo>
                          <a:pt x="2391271" y="52352"/>
                          <a:pt x="1602263" y="279988"/>
                          <a:pt x="1185575" y="503765"/>
                        </a:cubicBezTo>
                        <a:cubicBezTo>
                          <a:pt x="768887" y="727542"/>
                          <a:pt x="593337" y="1007263"/>
                          <a:pt x="398497" y="1348716"/>
                        </a:cubicBezTo>
                        <a:cubicBezTo>
                          <a:pt x="203657" y="1690169"/>
                          <a:pt x="-70278" y="2108788"/>
                          <a:pt x="16532" y="2552484"/>
                        </a:cubicBezTo>
                        <a:cubicBezTo>
                          <a:pt x="103342" y="2996180"/>
                          <a:pt x="271176" y="3871998"/>
                          <a:pt x="919358" y="4010894"/>
                        </a:cubicBezTo>
                        <a:cubicBezTo>
                          <a:pt x="1567540" y="4149790"/>
                          <a:pt x="3033667" y="3393578"/>
                          <a:pt x="3905626" y="3385861"/>
                        </a:cubicBezTo>
                        <a:cubicBezTo>
                          <a:pt x="4777585" y="3378145"/>
                          <a:pt x="5562734" y="4022468"/>
                          <a:pt x="6151114" y="3964595"/>
                        </a:cubicBezTo>
                        <a:cubicBezTo>
                          <a:pt x="6739494" y="3906722"/>
                          <a:pt x="7219843" y="3515111"/>
                          <a:pt x="7435904" y="3038620"/>
                        </a:cubicBezTo>
                        <a:cubicBezTo>
                          <a:pt x="7651965" y="2562129"/>
                          <a:pt x="7514998" y="1572494"/>
                          <a:pt x="7447479" y="1105648"/>
                        </a:cubicBezTo>
                        <a:cubicBezTo>
                          <a:pt x="7379960" y="638803"/>
                          <a:pt x="7287363" y="388018"/>
                          <a:pt x="7053940" y="2375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3EA5BACC-EE7E-4616-A1C9-BE9FCE2DF9B6}"/>
              </a:ext>
            </a:extLst>
          </p:cNvPr>
          <p:cNvSpPr/>
          <p:nvPr/>
        </p:nvSpPr>
        <p:spPr>
          <a:xfrm>
            <a:off x="75940" y="1779264"/>
            <a:ext cx="7852706" cy="4027922"/>
          </a:xfrm>
          <a:custGeom>
            <a:avLst/>
            <a:gdLst>
              <a:gd name="connsiteX0" fmla="*/ 683533 w 7852706"/>
              <a:gd name="connsiteY0" fmla="*/ 5504 h 4186349"/>
              <a:gd name="connsiteX1" fmla="*/ 232121 w 7852706"/>
              <a:gd name="connsiteY1" fmla="*/ 352744 h 4186349"/>
              <a:gd name="connsiteX2" fmla="*/ 627 w 7852706"/>
              <a:gd name="connsiteY2" fmla="*/ 1487063 h 4186349"/>
              <a:gd name="connsiteX3" fmla="*/ 208971 w 7852706"/>
              <a:gd name="connsiteY3" fmla="*/ 3107519 h 4186349"/>
              <a:gd name="connsiteX4" fmla="*/ 1227544 w 7852706"/>
              <a:gd name="connsiteY4" fmla="*/ 3686253 h 4186349"/>
              <a:gd name="connsiteX5" fmla="*/ 3600354 w 7852706"/>
              <a:gd name="connsiteY5" fmla="*/ 4183964 h 4186349"/>
              <a:gd name="connsiteX6" fmla="*/ 5926865 w 7852706"/>
              <a:gd name="connsiteY6" fmla="*/ 3477909 h 4186349"/>
              <a:gd name="connsiteX7" fmla="*/ 7755665 w 7852706"/>
              <a:gd name="connsiteY7" fmla="*/ 3119093 h 4186349"/>
              <a:gd name="connsiteX8" fmla="*/ 7512597 w 7852706"/>
              <a:gd name="connsiteY8" fmla="*/ 1544937 h 4186349"/>
              <a:gd name="connsiteX9" fmla="*/ 6760242 w 7852706"/>
              <a:gd name="connsiteY9" fmla="*/ 213848 h 4186349"/>
              <a:gd name="connsiteX10" fmla="*/ 5359706 w 7852706"/>
              <a:gd name="connsiteY10" fmla="*/ 28653 h 4186349"/>
              <a:gd name="connsiteX11" fmla="*/ 2222966 w 7852706"/>
              <a:gd name="connsiteY11" fmla="*/ 132825 h 4186349"/>
              <a:gd name="connsiteX12" fmla="*/ 683533 w 7852706"/>
              <a:gd name="connsiteY12" fmla="*/ 5504 h 41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706" h="4186349">
                <a:moveTo>
                  <a:pt x="683533" y="5504"/>
                </a:moveTo>
                <a:cubicBezTo>
                  <a:pt x="351725" y="42157"/>
                  <a:pt x="345939" y="105818"/>
                  <a:pt x="232121" y="352744"/>
                </a:cubicBezTo>
                <a:cubicBezTo>
                  <a:pt x="118303" y="599671"/>
                  <a:pt x="4485" y="1027934"/>
                  <a:pt x="627" y="1487063"/>
                </a:cubicBezTo>
                <a:cubicBezTo>
                  <a:pt x="-3231" y="1946192"/>
                  <a:pt x="4485" y="2740987"/>
                  <a:pt x="208971" y="3107519"/>
                </a:cubicBezTo>
                <a:cubicBezTo>
                  <a:pt x="413457" y="3474051"/>
                  <a:pt x="662314" y="3506846"/>
                  <a:pt x="1227544" y="3686253"/>
                </a:cubicBezTo>
                <a:cubicBezTo>
                  <a:pt x="1792774" y="3865660"/>
                  <a:pt x="2817134" y="4218688"/>
                  <a:pt x="3600354" y="4183964"/>
                </a:cubicBezTo>
                <a:cubicBezTo>
                  <a:pt x="4383574" y="4149240"/>
                  <a:pt x="5234313" y="3655388"/>
                  <a:pt x="5926865" y="3477909"/>
                </a:cubicBezTo>
                <a:cubicBezTo>
                  <a:pt x="6619417" y="3300431"/>
                  <a:pt x="7491376" y="3441255"/>
                  <a:pt x="7755665" y="3119093"/>
                </a:cubicBezTo>
                <a:cubicBezTo>
                  <a:pt x="8019954" y="2796931"/>
                  <a:pt x="7678501" y="2029145"/>
                  <a:pt x="7512597" y="1544937"/>
                </a:cubicBezTo>
                <a:cubicBezTo>
                  <a:pt x="7346693" y="1060730"/>
                  <a:pt x="7119057" y="466562"/>
                  <a:pt x="6760242" y="213848"/>
                </a:cubicBezTo>
                <a:cubicBezTo>
                  <a:pt x="6401427" y="-38866"/>
                  <a:pt x="6115919" y="42157"/>
                  <a:pt x="5359706" y="28653"/>
                </a:cubicBezTo>
                <a:cubicBezTo>
                  <a:pt x="4603493" y="15149"/>
                  <a:pt x="3004257" y="138612"/>
                  <a:pt x="2222966" y="132825"/>
                </a:cubicBezTo>
                <a:cubicBezTo>
                  <a:pt x="1441675" y="127038"/>
                  <a:pt x="1015341" y="-31149"/>
                  <a:pt x="683533" y="5504"/>
                </a:cubicBezTo>
                <a:close/>
              </a:path>
            </a:pathLst>
          </a:custGeom>
          <a:solidFill>
            <a:schemeClr val="tx2">
              <a:lumMod val="75000"/>
              <a:alpha val="30980"/>
            </a:schemeClr>
          </a:solidFill>
          <a:ln w="38100">
            <a:solidFill>
              <a:schemeClr val="tx2">
                <a:lumMod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48704773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62;p7">
            <a:extLst>
              <a:ext uri="{FF2B5EF4-FFF2-40B4-BE49-F238E27FC236}">
                <a16:creationId xmlns:a16="http://schemas.microsoft.com/office/drawing/2014/main" id="{6375AB0A-D141-464D-8A17-076269DD9387}"/>
              </a:ext>
            </a:extLst>
          </p:cNvPr>
          <p:cNvSpPr txBox="1"/>
          <p:nvPr/>
        </p:nvSpPr>
        <p:spPr>
          <a:xfrm>
            <a:off x="10561390" y="171633"/>
            <a:ext cx="1516310" cy="783148"/>
          </a:xfrm>
          <a:prstGeom prst="roundRect">
            <a:avLst/>
          </a:prstGeom>
          <a:solidFill>
            <a:srgbClr val="217A94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BD7D1-E5E5-4F00-86B0-65FA7EF05FF8}"/>
              </a:ext>
            </a:extLst>
          </p:cNvPr>
          <p:cNvGrpSpPr/>
          <p:nvPr/>
        </p:nvGrpSpPr>
        <p:grpSpPr>
          <a:xfrm>
            <a:off x="9794728" y="2454563"/>
            <a:ext cx="2427226" cy="2124364"/>
            <a:chOff x="7941969" y="2420258"/>
            <a:chExt cx="2427226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13FE42-DEDF-4145-964E-759037C2DD3F}"/>
                </a:ext>
              </a:extLst>
            </p:cNvPr>
            <p:cNvGrpSpPr/>
            <p:nvPr/>
          </p:nvGrpSpPr>
          <p:grpSpPr>
            <a:xfrm>
              <a:off x="8121110" y="2420258"/>
              <a:ext cx="2068945" cy="2124364"/>
              <a:chOff x="8121110" y="2420258"/>
              <a:chExt cx="2068945" cy="212436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AC280BF-F7A5-4BAA-925E-7D514DB72177}"/>
                  </a:ext>
                </a:extLst>
              </p:cNvPr>
              <p:cNvSpPr/>
              <p:nvPr/>
            </p:nvSpPr>
            <p:spPr>
              <a:xfrm>
                <a:off x="8121110" y="2420258"/>
                <a:ext cx="2068945" cy="2124364"/>
              </a:xfrm>
              <a:prstGeom prst="ellipse">
                <a:avLst/>
              </a:prstGeom>
              <a:solidFill>
                <a:schemeClr val="tx2"/>
              </a:solidFill>
              <a:ln w="20241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phic 5" descr="Female Profile with solid fill">
                <a:extLst>
                  <a:ext uri="{FF2B5EF4-FFF2-40B4-BE49-F238E27FC236}">
                    <a16:creationId xmlns:a16="http://schemas.microsoft.com/office/drawing/2014/main" id="{EEA65101-B7C2-4630-B72F-D26826BEE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18256" y="2695284"/>
                <a:ext cx="1102013" cy="1102013"/>
              </a:xfrm>
              <a:prstGeom prst="rect">
                <a:avLst/>
              </a:prstGeom>
            </p:spPr>
          </p:pic>
        </p:grpSp>
        <p:sp>
          <p:nvSpPr>
            <p:cNvPr id="8" name="Google Shape;262;p7">
              <a:extLst>
                <a:ext uri="{FF2B5EF4-FFF2-40B4-BE49-F238E27FC236}">
                  <a16:creationId xmlns:a16="http://schemas.microsoft.com/office/drawing/2014/main" id="{50E9A0C7-3125-4F30-ABB6-98EEAD307C70}"/>
                </a:ext>
              </a:extLst>
            </p:cNvPr>
            <p:cNvSpPr txBox="1"/>
            <p:nvPr/>
          </p:nvSpPr>
          <p:spPr>
            <a:xfrm>
              <a:off x="7941969" y="3600513"/>
              <a:ext cx="2427226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  <a:sym typeface="Barlow"/>
                </a:rPr>
                <a:t>User</a:t>
              </a:r>
              <a:endParaRPr sz="3200" b="1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D8B9B-D971-48CD-A0A7-1F7C5111ADA9}"/>
              </a:ext>
            </a:extLst>
          </p:cNvPr>
          <p:cNvGrpSpPr/>
          <p:nvPr/>
        </p:nvGrpSpPr>
        <p:grpSpPr>
          <a:xfrm>
            <a:off x="491388" y="2321051"/>
            <a:ext cx="2068945" cy="2124364"/>
            <a:chOff x="1108487" y="2420258"/>
            <a:chExt cx="2068945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FE0FBF2-6219-419A-8794-E4892F64757B}"/>
                </a:ext>
              </a:extLst>
            </p:cNvPr>
            <p:cNvSpPr/>
            <p:nvPr/>
          </p:nvSpPr>
          <p:spPr>
            <a:xfrm>
              <a:off x="1108487" y="2420258"/>
              <a:ext cx="2068945" cy="2124364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 w="20241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262;p7">
              <a:extLst>
                <a:ext uri="{FF2B5EF4-FFF2-40B4-BE49-F238E27FC236}">
                  <a16:creationId xmlns:a16="http://schemas.microsoft.com/office/drawing/2014/main" id="{DB4A8236-1E47-4E42-A829-FEA82F49CAB8}"/>
                </a:ext>
              </a:extLst>
            </p:cNvPr>
            <p:cNvSpPr txBox="1"/>
            <p:nvPr/>
          </p:nvSpPr>
          <p:spPr>
            <a:xfrm>
              <a:off x="1173580" y="3568962"/>
              <a:ext cx="1938757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3200" b="1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sym typeface="Barlow"/>
                </a:rPr>
                <a:t>Designer</a:t>
              </a:r>
              <a:endParaRPr dirty="0">
                <a:solidFill>
                  <a:schemeClr val="bg1"/>
                </a:solidFill>
                <a:sym typeface="Calibri"/>
              </a:endParaRPr>
            </a:p>
          </p:txBody>
        </p:sp>
        <p:pic>
          <p:nvPicPr>
            <p:cNvPr id="10" name="Graphic 9" descr="Male profile with solid fill">
              <a:extLst>
                <a:ext uri="{FF2B5EF4-FFF2-40B4-BE49-F238E27FC236}">
                  <a16:creationId xmlns:a16="http://schemas.microsoft.com/office/drawing/2014/main" id="{98FEC9D0-66C5-496A-90BF-60CD27F44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0123" y="2593311"/>
              <a:ext cx="1245672" cy="1245672"/>
            </a:xfrm>
            <a:prstGeom prst="rect">
              <a:avLst/>
            </a:prstGeom>
          </p:spPr>
        </p:pic>
      </p:grpSp>
      <p:sp>
        <p:nvSpPr>
          <p:cNvPr id="11" name="Google Shape;262;p7">
            <a:extLst>
              <a:ext uri="{FF2B5EF4-FFF2-40B4-BE49-F238E27FC236}">
                <a16:creationId xmlns:a16="http://schemas.microsoft.com/office/drawing/2014/main" id="{6C25AEE4-F922-4ECD-92F8-9E6FD3E55AC5}"/>
              </a:ext>
            </a:extLst>
          </p:cNvPr>
          <p:cNvSpPr txBox="1"/>
          <p:nvPr/>
        </p:nvSpPr>
        <p:spPr>
          <a:xfrm>
            <a:off x="152295" y="5960411"/>
            <a:ext cx="1613582" cy="783148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Left-Right Arrow 4">
            <a:extLst>
              <a:ext uri="{FF2B5EF4-FFF2-40B4-BE49-F238E27FC236}">
                <a16:creationId xmlns:a16="http://schemas.microsoft.com/office/drawing/2014/main" id="{FF415685-8DAC-457A-8D13-C00753EB485C}"/>
              </a:ext>
            </a:extLst>
          </p:cNvPr>
          <p:cNvSpPr/>
          <p:nvPr/>
        </p:nvSpPr>
        <p:spPr>
          <a:xfrm>
            <a:off x="7805818" y="3047268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DECODING</a:t>
            </a:r>
          </a:p>
        </p:txBody>
      </p:sp>
      <p:sp>
        <p:nvSpPr>
          <p:cNvPr id="16" name="Left-Right Arrow 6">
            <a:extLst>
              <a:ext uri="{FF2B5EF4-FFF2-40B4-BE49-F238E27FC236}">
                <a16:creationId xmlns:a16="http://schemas.microsoft.com/office/drawing/2014/main" id="{444D916D-A9AA-4436-A537-EC0D52108C53}"/>
              </a:ext>
            </a:extLst>
          </p:cNvPr>
          <p:cNvSpPr/>
          <p:nvPr/>
        </p:nvSpPr>
        <p:spPr>
          <a:xfrm>
            <a:off x="2674379" y="3082420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ENCODING</a:t>
            </a:r>
          </a:p>
        </p:txBody>
      </p:sp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A17F9D6E-EE9C-464C-8C3C-14D82A0CAF40}"/>
              </a:ext>
            </a:extLst>
          </p:cNvPr>
          <p:cNvSpPr txBox="1"/>
          <p:nvPr/>
        </p:nvSpPr>
        <p:spPr>
          <a:xfrm>
            <a:off x="7699451" y="2715137"/>
            <a:ext cx="22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Graphical Perception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007552AA-495A-4BF1-81C2-C55824419B1D}"/>
              </a:ext>
            </a:extLst>
          </p:cNvPr>
          <p:cNvSpPr txBox="1"/>
          <p:nvPr/>
        </p:nvSpPr>
        <p:spPr>
          <a:xfrm>
            <a:off x="2840648" y="2723276"/>
            <a:ext cx="1704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Mental imagery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31539224-6DBA-411F-88BF-87C63F91C131}"/>
              </a:ext>
            </a:extLst>
          </p:cNvPr>
          <p:cNvSpPr txBox="1"/>
          <p:nvPr/>
        </p:nvSpPr>
        <p:spPr>
          <a:xfrm>
            <a:off x="3483260" y="3004545"/>
            <a:ext cx="546363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 DATA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39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A893509-F83D-48F8-AF06-AB6439D35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6" t="10654" r="11096" b="864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6">
            <a:extLst>
              <a:ext uri="{FF2B5EF4-FFF2-40B4-BE49-F238E27FC236}">
                <a16:creationId xmlns:a16="http://schemas.microsoft.com/office/drawing/2014/main" id="{4920746D-C800-405A-A54C-CD8AA4A6A83F}"/>
              </a:ext>
            </a:extLst>
          </p:cNvPr>
          <p:cNvSpPr/>
          <p:nvPr/>
        </p:nvSpPr>
        <p:spPr>
          <a:xfrm>
            <a:off x="4639232" y="1523464"/>
            <a:ext cx="7552768" cy="4027922"/>
          </a:xfrm>
          <a:custGeom>
            <a:avLst/>
            <a:gdLst>
              <a:gd name="connsiteX0" fmla="*/ 7053940 w 7552768"/>
              <a:gd name="connsiteY0" fmla="*/ 237547 h 4027922"/>
              <a:gd name="connsiteX1" fmla="*/ 6046942 w 7552768"/>
              <a:gd name="connsiteY1" fmla="*/ 202823 h 4027922"/>
              <a:gd name="connsiteX2" fmla="*/ 4229717 w 7552768"/>
              <a:gd name="connsiteY2" fmla="*/ 225972 h 4027922"/>
              <a:gd name="connsiteX3" fmla="*/ 2898628 w 7552768"/>
              <a:gd name="connsiteY3" fmla="*/ 6053 h 4027922"/>
              <a:gd name="connsiteX4" fmla="*/ 1185575 w 7552768"/>
              <a:gd name="connsiteY4" fmla="*/ 503765 h 4027922"/>
              <a:gd name="connsiteX5" fmla="*/ 398497 w 7552768"/>
              <a:gd name="connsiteY5" fmla="*/ 1348716 h 4027922"/>
              <a:gd name="connsiteX6" fmla="*/ 16532 w 7552768"/>
              <a:gd name="connsiteY6" fmla="*/ 2552484 h 4027922"/>
              <a:gd name="connsiteX7" fmla="*/ 919358 w 7552768"/>
              <a:gd name="connsiteY7" fmla="*/ 4010894 h 4027922"/>
              <a:gd name="connsiteX8" fmla="*/ 3905626 w 7552768"/>
              <a:gd name="connsiteY8" fmla="*/ 3385861 h 4027922"/>
              <a:gd name="connsiteX9" fmla="*/ 6151114 w 7552768"/>
              <a:gd name="connsiteY9" fmla="*/ 3964595 h 4027922"/>
              <a:gd name="connsiteX10" fmla="*/ 7435904 w 7552768"/>
              <a:gd name="connsiteY10" fmla="*/ 3038620 h 4027922"/>
              <a:gd name="connsiteX11" fmla="*/ 7447479 w 7552768"/>
              <a:gd name="connsiteY11" fmla="*/ 1105648 h 4027922"/>
              <a:gd name="connsiteX12" fmla="*/ 7053940 w 7552768"/>
              <a:gd name="connsiteY12" fmla="*/ 237547 h 402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2768" h="4027922" fill="none" extrusionOk="0">
                <a:moveTo>
                  <a:pt x="7053940" y="237547"/>
                </a:moveTo>
                <a:cubicBezTo>
                  <a:pt x="6820517" y="87077"/>
                  <a:pt x="6046942" y="202823"/>
                  <a:pt x="6046942" y="202823"/>
                </a:cubicBezTo>
                <a:cubicBezTo>
                  <a:pt x="5623569" y="248137"/>
                  <a:pt x="4817809" y="283438"/>
                  <a:pt x="4229717" y="225972"/>
                </a:cubicBezTo>
                <a:cubicBezTo>
                  <a:pt x="3717121" y="191384"/>
                  <a:pt x="3420822" y="-66704"/>
                  <a:pt x="2898628" y="6053"/>
                </a:cubicBezTo>
                <a:cubicBezTo>
                  <a:pt x="2315329" y="34973"/>
                  <a:pt x="1580253" y="279890"/>
                  <a:pt x="1185575" y="503765"/>
                </a:cubicBezTo>
                <a:cubicBezTo>
                  <a:pt x="738632" y="736218"/>
                  <a:pt x="583180" y="989345"/>
                  <a:pt x="398497" y="1348716"/>
                </a:cubicBezTo>
                <a:cubicBezTo>
                  <a:pt x="213053" y="1647365"/>
                  <a:pt x="-122152" y="2071437"/>
                  <a:pt x="16532" y="2552484"/>
                </a:cubicBezTo>
                <a:cubicBezTo>
                  <a:pt x="214157" y="3022497"/>
                  <a:pt x="227130" y="3844827"/>
                  <a:pt x="919358" y="4010894"/>
                </a:cubicBezTo>
                <a:cubicBezTo>
                  <a:pt x="1647444" y="4130053"/>
                  <a:pt x="3085740" y="3324774"/>
                  <a:pt x="3905626" y="3385861"/>
                </a:cubicBezTo>
                <a:cubicBezTo>
                  <a:pt x="4726690" y="3294165"/>
                  <a:pt x="5535108" y="3998548"/>
                  <a:pt x="6151114" y="3964595"/>
                </a:cubicBezTo>
                <a:cubicBezTo>
                  <a:pt x="6820448" y="3908666"/>
                  <a:pt x="7285049" y="3585349"/>
                  <a:pt x="7435904" y="3038620"/>
                </a:cubicBezTo>
                <a:cubicBezTo>
                  <a:pt x="7642695" y="2548376"/>
                  <a:pt x="7469433" y="1535989"/>
                  <a:pt x="7447479" y="1105648"/>
                </a:cubicBezTo>
                <a:cubicBezTo>
                  <a:pt x="7355951" y="660359"/>
                  <a:pt x="7324023" y="393544"/>
                  <a:pt x="7053940" y="237547"/>
                </a:cubicBezTo>
                <a:close/>
              </a:path>
              <a:path w="7552768" h="4027922" stroke="0" extrusionOk="0">
                <a:moveTo>
                  <a:pt x="7053940" y="237547"/>
                </a:moveTo>
                <a:cubicBezTo>
                  <a:pt x="6820517" y="87076"/>
                  <a:pt x="6046943" y="202823"/>
                  <a:pt x="6046942" y="202823"/>
                </a:cubicBezTo>
                <a:cubicBezTo>
                  <a:pt x="5608940" y="181400"/>
                  <a:pt x="4739577" y="334688"/>
                  <a:pt x="4229717" y="225972"/>
                </a:cubicBezTo>
                <a:cubicBezTo>
                  <a:pt x="3703546" y="217152"/>
                  <a:pt x="3450658" y="-33453"/>
                  <a:pt x="2898628" y="6053"/>
                </a:cubicBezTo>
                <a:cubicBezTo>
                  <a:pt x="2461064" y="32299"/>
                  <a:pt x="1523876" y="241835"/>
                  <a:pt x="1185575" y="503765"/>
                </a:cubicBezTo>
                <a:cubicBezTo>
                  <a:pt x="809100" y="736696"/>
                  <a:pt x="588735" y="1015880"/>
                  <a:pt x="398497" y="1348716"/>
                </a:cubicBezTo>
                <a:cubicBezTo>
                  <a:pt x="222285" y="1640827"/>
                  <a:pt x="-150501" y="2119311"/>
                  <a:pt x="16532" y="2552484"/>
                </a:cubicBezTo>
                <a:cubicBezTo>
                  <a:pt x="46761" y="3000565"/>
                  <a:pt x="258608" y="3859906"/>
                  <a:pt x="919358" y="4010894"/>
                </a:cubicBezTo>
                <a:cubicBezTo>
                  <a:pt x="1539114" y="4120591"/>
                  <a:pt x="3019685" y="3392801"/>
                  <a:pt x="3905626" y="3385861"/>
                </a:cubicBezTo>
                <a:cubicBezTo>
                  <a:pt x="4766822" y="3341376"/>
                  <a:pt x="5604649" y="3975324"/>
                  <a:pt x="6151114" y="3964595"/>
                </a:cubicBezTo>
                <a:cubicBezTo>
                  <a:pt x="6664891" y="3942528"/>
                  <a:pt x="7312156" y="3548824"/>
                  <a:pt x="7435904" y="3038620"/>
                </a:cubicBezTo>
                <a:cubicBezTo>
                  <a:pt x="7606816" y="2639138"/>
                  <a:pt x="7519099" y="1567671"/>
                  <a:pt x="7447479" y="1105648"/>
                </a:cubicBezTo>
                <a:cubicBezTo>
                  <a:pt x="7338617" y="609704"/>
                  <a:pt x="7287614" y="401983"/>
                  <a:pt x="7053940" y="237547"/>
                </a:cubicBezTo>
                <a:close/>
              </a:path>
            </a:pathLst>
          </a:custGeom>
          <a:solidFill>
            <a:srgbClr val="FFFFFF">
              <a:alpha val="30980"/>
            </a:srgbClr>
          </a:solidFill>
          <a:ln w="38100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38592488">
                  <a:custGeom>
                    <a:avLst/>
                    <a:gdLst>
                      <a:gd name="connsiteX0" fmla="*/ 7053940 w 7552768"/>
                      <a:gd name="connsiteY0" fmla="*/ 237547 h 4027922"/>
                      <a:gd name="connsiteX1" fmla="*/ 6046942 w 7552768"/>
                      <a:gd name="connsiteY1" fmla="*/ 202823 h 4027922"/>
                      <a:gd name="connsiteX2" fmla="*/ 4229717 w 7552768"/>
                      <a:gd name="connsiteY2" fmla="*/ 225972 h 4027922"/>
                      <a:gd name="connsiteX3" fmla="*/ 2898628 w 7552768"/>
                      <a:gd name="connsiteY3" fmla="*/ 6053 h 4027922"/>
                      <a:gd name="connsiteX4" fmla="*/ 1185575 w 7552768"/>
                      <a:gd name="connsiteY4" fmla="*/ 503765 h 4027922"/>
                      <a:gd name="connsiteX5" fmla="*/ 398497 w 7552768"/>
                      <a:gd name="connsiteY5" fmla="*/ 1348716 h 4027922"/>
                      <a:gd name="connsiteX6" fmla="*/ 16532 w 7552768"/>
                      <a:gd name="connsiteY6" fmla="*/ 2552484 h 4027922"/>
                      <a:gd name="connsiteX7" fmla="*/ 919358 w 7552768"/>
                      <a:gd name="connsiteY7" fmla="*/ 4010894 h 4027922"/>
                      <a:gd name="connsiteX8" fmla="*/ 3905626 w 7552768"/>
                      <a:gd name="connsiteY8" fmla="*/ 3385861 h 4027922"/>
                      <a:gd name="connsiteX9" fmla="*/ 6151114 w 7552768"/>
                      <a:gd name="connsiteY9" fmla="*/ 3964595 h 4027922"/>
                      <a:gd name="connsiteX10" fmla="*/ 7435904 w 7552768"/>
                      <a:gd name="connsiteY10" fmla="*/ 3038620 h 4027922"/>
                      <a:gd name="connsiteX11" fmla="*/ 7447479 w 7552768"/>
                      <a:gd name="connsiteY11" fmla="*/ 1105648 h 4027922"/>
                      <a:gd name="connsiteX12" fmla="*/ 7053940 w 7552768"/>
                      <a:gd name="connsiteY12" fmla="*/ 237547 h 4027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52768" h="4027922">
                        <a:moveTo>
                          <a:pt x="7053940" y="237547"/>
                        </a:moveTo>
                        <a:cubicBezTo>
                          <a:pt x="6820517" y="87076"/>
                          <a:pt x="6046942" y="202823"/>
                          <a:pt x="6046942" y="202823"/>
                        </a:cubicBezTo>
                        <a:cubicBezTo>
                          <a:pt x="5576238" y="200894"/>
                          <a:pt x="4754436" y="258767"/>
                          <a:pt x="4229717" y="225972"/>
                        </a:cubicBezTo>
                        <a:cubicBezTo>
                          <a:pt x="3704998" y="193177"/>
                          <a:pt x="3405985" y="-40246"/>
                          <a:pt x="2898628" y="6053"/>
                        </a:cubicBezTo>
                        <a:cubicBezTo>
                          <a:pt x="2391271" y="52352"/>
                          <a:pt x="1602263" y="279988"/>
                          <a:pt x="1185575" y="503765"/>
                        </a:cubicBezTo>
                        <a:cubicBezTo>
                          <a:pt x="768887" y="727542"/>
                          <a:pt x="593337" y="1007263"/>
                          <a:pt x="398497" y="1348716"/>
                        </a:cubicBezTo>
                        <a:cubicBezTo>
                          <a:pt x="203657" y="1690169"/>
                          <a:pt x="-70278" y="2108788"/>
                          <a:pt x="16532" y="2552484"/>
                        </a:cubicBezTo>
                        <a:cubicBezTo>
                          <a:pt x="103342" y="2996180"/>
                          <a:pt x="271176" y="3871998"/>
                          <a:pt x="919358" y="4010894"/>
                        </a:cubicBezTo>
                        <a:cubicBezTo>
                          <a:pt x="1567540" y="4149790"/>
                          <a:pt x="3033667" y="3393578"/>
                          <a:pt x="3905626" y="3385861"/>
                        </a:cubicBezTo>
                        <a:cubicBezTo>
                          <a:pt x="4777585" y="3378145"/>
                          <a:pt x="5562734" y="4022468"/>
                          <a:pt x="6151114" y="3964595"/>
                        </a:cubicBezTo>
                        <a:cubicBezTo>
                          <a:pt x="6739494" y="3906722"/>
                          <a:pt x="7219843" y="3515111"/>
                          <a:pt x="7435904" y="3038620"/>
                        </a:cubicBezTo>
                        <a:cubicBezTo>
                          <a:pt x="7651965" y="2562129"/>
                          <a:pt x="7514998" y="1572494"/>
                          <a:pt x="7447479" y="1105648"/>
                        </a:cubicBezTo>
                        <a:cubicBezTo>
                          <a:pt x="7379960" y="638803"/>
                          <a:pt x="7287363" y="388018"/>
                          <a:pt x="7053940" y="2375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62;p7">
            <a:extLst>
              <a:ext uri="{FF2B5EF4-FFF2-40B4-BE49-F238E27FC236}">
                <a16:creationId xmlns:a16="http://schemas.microsoft.com/office/drawing/2014/main" id="{6375AB0A-D141-464D-8A17-076269DD9387}"/>
              </a:ext>
            </a:extLst>
          </p:cNvPr>
          <p:cNvSpPr txBox="1"/>
          <p:nvPr/>
        </p:nvSpPr>
        <p:spPr>
          <a:xfrm>
            <a:off x="10561390" y="171633"/>
            <a:ext cx="1516310" cy="783148"/>
          </a:xfrm>
          <a:prstGeom prst="roundRect">
            <a:avLst/>
          </a:prstGeom>
          <a:solidFill>
            <a:srgbClr val="217A94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BD7D1-E5E5-4F00-86B0-65FA7EF05FF8}"/>
              </a:ext>
            </a:extLst>
          </p:cNvPr>
          <p:cNvGrpSpPr/>
          <p:nvPr/>
        </p:nvGrpSpPr>
        <p:grpSpPr>
          <a:xfrm>
            <a:off x="9794728" y="2454563"/>
            <a:ext cx="2427226" cy="2124364"/>
            <a:chOff x="7941969" y="2420258"/>
            <a:chExt cx="2427226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13FE42-DEDF-4145-964E-759037C2DD3F}"/>
                </a:ext>
              </a:extLst>
            </p:cNvPr>
            <p:cNvGrpSpPr/>
            <p:nvPr/>
          </p:nvGrpSpPr>
          <p:grpSpPr>
            <a:xfrm>
              <a:off x="8121110" y="2420258"/>
              <a:ext cx="2068945" cy="2124364"/>
              <a:chOff x="8121110" y="2420258"/>
              <a:chExt cx="2068945" cy="212436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AC280BF-F7A5-4BAA-925E-7D514DB72177}"/>
                  </a:ext>
                </a:extLst>
              </p:cNvPr>
              <p:cNvSpPr/>
              <p:nvPr/>
            </p:nvSpPr>
            <p:spPr>
              <a:xfrm>
                <a:off x="8121110" y="2420258"/>
                <a:ext cx="2068945" cy="2124364"/>
              </a:xfrm>
              <a:prstGeom prst="ellipse">
                <a:avLst/>
              </a:prstGeom>
              <a:solidFill>
                <a:schemeClr val="tx2"/>
              </a:solidFill>
              <a:ln w="20241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phic 5" descr="Female Profile with solid fill">
                <a:extLst>
                  <a:ext uri="{FF2B5EF4-FFF2-40B4-BE49-F238E27FC236}">
                    <a16:creationId xmlns:a16="http://schemas.microsoft.com/office/drawing/2014/main" id="{EEA65101-B7C2-4630-B72F-D26826BEE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18256" y="2695284"/>
                <a:ext cx="1102013" cy="1102013"/>
              </a:xfrm>
              <a:prstGeom prst="rect">
                <a:avLst/>
              </a:prstGeom>
            </p:spPr>
          </p:pic>
        </p:grpSp>
        <p:sp>
          <p:nvSpPr>
            <p:cNvPr id="8" name="Google Shape;262;p7">
              <a:extLst>
                <a:ext uri="{FF2B5EF4-FFF2-40B4-BE49-F238E27FC236}">
                  <a16:creationId xmlns:a16="http://schemas.microsoft.com/office/drawing/2014/main" id="{50E9A0C7-3125-4F30-ABB6-98EEAD307C70}"/>
                </a:ext>
              </a:extLst>
            </p:cNvPr>
            <p:cNvSpPr txBox="1"/>
            <p:nvPr/>
          </p:nvSpPr>
          <p:spPr>
            <a:xfrm>
              <a:off x="7941969" y="3600513"/>
              <a:ext cx="2427226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  <a:sym typeface="Barlow"/>
                </a:rPr>
                <a:t>User</a:t>
              </a:r>
              <a:endParaRPr sz="3200" b="1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262;p7">
            <a:extLst>
              <a:ext uri="{FF2B5EF4-FFF2-40B4-BE49-F238E27FC236}">
                <a16:creationId xmlns:a16="http://schemas.microsoft.com/office/drawing/2014/main" id="{6C25AEE4-F922-4ECD-92F8-9E6FD3E55AC5}"/>
              </a:ext>
            </a:extLst>
          </p:cNvPr>
          <p:cNvSpPr txBox="1"/>
          <p:nvPr/>
        </p:nvSpPr>
        <p:spPr>
          <a:xfrm>
            <a:off x="152295" y="5960411"/>
            <a:ext cx="1613582" cy="783148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Left-Right Arrow 4">
            <a:extLst>
              <a:ext uri="{FF2B5EF4-FFF2-40B4-BE49-F238E27FC236}">
                <a16:creationId xmlns:a16="http://schemas.microsoft.com/office/drawing/2014/main" id="{FF415685-8DAC-457A-8D13-C00753EB485C}"/>
              </a:ext>
            </a:extLst>
          </p:cNvPr>
          <p:cNvSpPr/>
          <p:nvPr/>
        </p:nvSpPr>
        <p:spPr>
          <a:xfrm>
            <a:off x="7805818" y="3047268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DECODING</a:t>
            </a:r>
          </a:p>
        </p:txBody>
      </p:sp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A17F9D6E-EE9C-464C-8C3C-14D82A0CAF40}"/>
              </a:ext>
            </a:extLst>
          </p:cNvPr>
          <p:cNvSpPr txBox="1"/>
          <p:nvPr/>
        </p:nvSpPr>
        <p:spPr>
          <a:xfrm>
            <a:off x="7699451" y="2715137"/>
            <a:ext cx="22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Graphical Perception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79C0D-C469-4667-9012-3831D52A5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3EA5BACC-EE7E-4616-A1C9-BE9FCE2DF9B6}"/>
              </a:ext>
            </a:extLst>
          </p:cNvPr>
          <p:cNvSpPr/>
          <p:nvPr/>
        </p:nvSpPr>
        <p:spPr>
          <a:xfrm>
            <a:off x="75940" y="1779264"/>
            <a:ext cx="7852706" cy="4027922"/>
          </a:xfrm>
          <a:custGeom>
            <a:avLst/>
            <a:gdLst>
              <a:gd name="connsiteX0" fmla="*/ 683533 w 7852706"/>
              <a:gd name="connsiteY0" fmla="*/ 5504 h 4186349"/>
              <a:gd name="connsiteX1" fmla="*/ 232121 w 7852706"/>
              <a:gd name="connsiteY1" fmla="*/ 352744 h 4186349"/>
              <a:gd name="connsiteX2" fmla="*/ 627 w 7852706"/>
              <a:gd name="connsiteY2" fmla="*/ 1487063 h 4186349"/>
              <a:gd name="connsiteX3" fmla="*/ 208971 w 7852706"/>
              <a:gd name="connsiteY3" fmla="*/ 3107519 h 4186349"/>
              <a:gd name="connsiteX4" fmla="*/ 1227544 w 7852706"/>
              <a:gd name="connsiteY4" fmla="*/ 3686253 h 4186349"/>
              <a:gd name="connsiteX5" fmla="*/ 3600354 w 7852706"/>
              <a:gd name="connsiteY5" fmla="*/ 4183964 h 4186349"/>
              <a:gd name="connsiteX6" fmla="*/ 5926865 w 7852706"/>
              <a:gd name="connsiteY6" fmla="*/ 3477909 h 4186349"/>
              <a:gd name="connsiteX7" fmla="*/ 7755665 w 7852706"/>
              <a:gd name="connsiteY7" fmla="*/ 3119093 h 4186349"/>
              <a:gd name="connsiteX8" fmla="*/ 7512597 w 7852706"/>
              <a:gd name="connsiteY8" fmla="*/ 1544937 h 4186349"/>
              <a:gd name="connsiteX9" fmla="*/ 6760242 w 7852706"/>
              <a:gd name="connsiteY9" fmla="*/ 213848 h 4186349"/>
              <a:gd name="connsiteX10" fmla="*/ 5359706 w 7852706"/>
              <a:gd name="connsiteY10" fmla="*/ 28653 h 4186349"/>
              <a:gd name="connsiteX11" fmla="*/ 2222966 w 7852706"/>
              <a:gd name="connsiteY11" fmla="*/ 132825 h 4186349"/>
              <a:gd name="connsiteX12" fmla="*/ 683533 w 7852706"/>
              <a:gd name="connsiteY12" fmla="*/ 5504 h 41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706" h="4186349">
                <a:moveTo>
                  <a:pt x="683533" y="5504"/>
                </a:moveTo>
                <a:cubicBezTo>
                  <a:pt x="351725" y="42157"/>
                  <a:pt x="345939" y="105818"/>
                  <a:pt x="232121" y="352744"/>
                </a:cubicBezTo>
                <a:cubicBezTo>
                  <a:pt x="118303" y="599671"/>
                  <a:pt x="4485" y="1027934"/>
                  <a:pt x="627" y="1487063"/>
                </a:cubicBezTo>
                <a:cubicBezTo>
                  <a:pt x="-3231" y="1946192"/>
                  <a:pt x="4485" y="2740987"/>
                  <a:pt x="208971" y="3107519"/>
                </a:cubicBezTo>
                <a:cubicBezTo>
                  <a:pt x="413457" y="3474051"/>
                  <a:pt x="662314" y="3506846"/>
                  <a:pt x="1227544" y="3686253"/>
                </a:cubicBezTo>
                <a:cubicBezTo>
                  <a:pt x="1792774" y="3865660"/>
                  <a:pt x="2817134" y="4218688"/>
                  <a:pt x="3600354" y="4183964"/>
                </a:cubicBezTo>
                <a:cubicBezTo>
                  <a:pt x="4383574" y="4149240"/>
                  <a:pt x="5234313" y="3655388"/>
                  <a:pt x="5926865" y="3477909"/>
                </a:cubicBezTo>
                <a:cubicBezTo>
                  <a:pt x="6619417" y="3300431"/>
                  <a:pt x="7491376" y="3441255"/>
                  <a:pt x="7755665" y="3119093"/>
                </a:cubicBezTo>
                <a:cubicBezTo>
                  <a:pt x="8019954" y="2796931"/>
                  <a:pt x="7678501" y="2029145"/>
                  <a:pt x="7512597" y="1544937"/>
                </a:cubicBezTo>
                <a:cubicBezTo>
                  <a:pt x="7346693" y="1060730"/>
                  <a:pt x="7119057" y="466562"/>
                  <a:pt x="6760242" y="213848"/>
                </a:cubicBezTo>
                <a:cubicBezTo>
                  <a:pt x="6401427" y="-38866"/>
                  <a:pt x="6115919" y="42157"/>
                  <a:pt x="5359706" y="28653"/>
                </a:cubicBezTo>
                <a:cubicBezTo>
                  <a:pt x="4603493" y="15149"/>
                  <a:pt x="3004257" y="138612"/>
                  <a:pt x="2222966" y="132825"/>
                </a:cubicBezTo>
                <a:cubicBezTo>
                  <a:pt x="1441675" y="127038"/>
                  <a:pt x="1015341" y="-31149"/>
                  <a:pt x="683533" y="5504"/>
                </a:cubicBezTo>
                <a:close/>
              </a:path>
            </a:pathLst>
          </a:custGeom>
          <a:solidFill>
            <a:schemeClr val="tx2">
              <a:lumMod val="75000"/>
              <a:alpha val="30980"/>
            </a:schemeClr>
          </a:solidFill>
          <a:ln w="38100">
            <a:solidFill>
              <a:schemeClr val="tx2">
                <a:lumMod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48704773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D8B9B-D971-48CD-A0A7-1F7C5111ADA9}"/>
              </a:ext>
            </a:extLst>
          </p:cNvPr>
          <p:cNvGrpSpPr/>
          <p:nvPr/>
        </p:nvGrpSpPr>
        <p:grpSpPr>
          <a:xfrm>
            <a:off x="491388" y="2321051"/>
            <a:ext cx="2068945" cy="2124364"/>
            <a:chOff x="1108487" y="2420258"/>
            <a:chExt cx="2068945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FE0FBF2-6219-419A-8794-E4892F64757B}"/>
                </a:ext>
              </a:extLst>
            </p:cNvPr>
            <p:cNvSpPr/>
            <p:nvPr/>
          </p:nvSpPr>
          <p:spPr>
            <a:xfrm>
              <a:off x="1108487" y="2420258"/>
              <a:ext cx="2068945" cy="2124364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 w="20241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262;p7">
              <a:extLst>
                <a:ext uri="{FF2B5EF4-FFF2-40B4-BE49-F238E27FC236}">
                  <a16:creationId xmlns:a16="http://schemas.microsoft.com/office/drawing/2014/main" id="{DB4A8236-1E47-4E42-A829-FEA82F49CAB8}"/>
                </a:ext>
              </a:extLst>
            </p:cNvPr>
            <p:cNvSpPr txBox="1"/>
            <p:nvPr/>
          </p:nvSpPr>
          <p:spPr>
            <a:xfrm>
              <a:off x="1173580" y="3568962"/>
              <a:ext cx="1938757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3200" b="1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sym typeface="Barlow"/>
                </a:rPr>
                <a:t>Designer</a:t>
              </a:r>
              <a:endParaRPr dirty="0">
                <a:solidFill>
                  <a:schemeClr val="bg1"/>
                </a:solidFill>
                <a:sym typeface="Calibri"/>
              </a:endParaRPr>
            </a:p>
          </p:txBody>
        </p:sp>
        <p:pic>
          <p:nvPicPr>
            <p:cNvPr id="10" name="Graphic 9" descr="Male profile with solid fill">
              <a:extLst>
                <a:ext uri="{FF2B5EF4-FFF2-40B4-BE49-F238E27FC236}">
                  <a16:creationId xmlns:a16="http://schemas.microsoft.com/office/drawing/2014/main" id="{98FEC9D0-66C5-496A-90BF-60CD27F44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0123" y="2593311"/>
              <a:ext cx="1245672" cy="1245672"/>
            </a:xfrm>
            <a:prstGeom prst="rect">
              <a:avLst/>
            </a:prstGeom>
          </p:spPr>
        </p:pic>
      </p:grpSp>
      <p:sp>
        <p:nvSpPr>
          <p:cNvPr id="16" name="Left-Right Arrow 6">
            <a:extLst>
              <a:ext uri="{FF2B5EF4-FFF2-40B4-BE49-F238E27FC236}">
                <a16:creationId xmlns:a16="http://schemas.microsoft.com/office/drawing/2014/main" id="{444D916D-A9AA-4436-A537-EC0D52108C53}"/>
              </a:ext>
            </a:extLst>
          </p:cNvPr>
          <p:cNvSpPr/>
          <p:nvPr/>
        </p:nvSpPr>
        <p:spPr>
          <a:xfrm>
            <a:off x="2674379" y="3082420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ENCODING</a:t>
            </a: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007552AA-495A-4BF1-81C2-C55824419B1D}"/>
              </a:ext>
            </a:extLst>
          </p:cNvPr>
          <p:cNvSpPr txBox="1"/>
          <p:nvPr/>
        </p:nvSpPr>
        <p:spPr>
          <a:xfrm>
            <a:off x="2840648" y="2723276"/>
            <a:ext cx="1704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Mental imagery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31539224-6DBA-411F-88BF-87C63F91C131}"/>
              </a:ext>
            </a:extLst>
          </p:cNvPr>
          <p:cNvSpPr txBox="1"/>
          <p:nvPr/>
        </p:nvSpPr>
        <p:spPr>
          <a:xfrm>
            <a:off x="3483260" y="3004545"/>
            <a:ext cx="546363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 DATA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531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FA33959-EBA1-54F1-B164-262B046D5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6" t="10654" r="11096" b="864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F6344F9E-6B7C-BB5D-B100-71CAAB602105}"/>
              </a:ext>
            </a:extLst>
          </p:cNvPr>
          <p:cNvSpPr/>
          <p:nvPr/>
        </p:nvSpPr>
        <p:spPr>
          <a:xfrm>
            <a:off x="4694364" y="1487081"/>
            <a:ext cx="7552768" cy="4027922"/>
          </a:xfrm>
          <a:custGeom>
            <a:avLst/>
            <a:gdLst>
              <a:gd name="connsiteX0" fmla="*/ 7053940 w 7552768"/>
              <a:gd name="connsiteY0" fmla="*/ 237547 h 4027922"/>
              <a:gd name="connsiteX1" fmla="*/ 6046942 w 7552768"/>
              <a:gd name="connsiteY1" fmla="*/ 202823 h 4027922"/>
              <a:gd name="connsiteX2" fmla="*/ 4229717 w 7552768"/>
              <a:gd name="connsiteY2" fmla="*/ 225972 h 4027922"/>
              <a:gd name="connsiteX3" fmla="*/ 2898628 w 7552768"/>
              <a:gd name="connsiteY3" fmla="*/ 6053 h 4027922"/>
              <a:gd name="connsiteX4" fmla="*/ 1185575 w 7552768"/>
              <a:gd name="connsiteY4" fmla="*/ 503765 h 4027922"/>
              <a:gd name="connsiteX5" fmla="*/ 398497 w 7552768"/>
              <a:gd name="connsiteY5" fmla="*/ 1348716 h 4027922"/>
              <a:gd name="connsiteX6" fmla="*/ 16532 w 7552768"/>
              <a:gd name="connsiteY6" fmla="*/ 2552484 h 4027922"/>
              <a:gd name="connsiteX7" fmla="*/ 919358 w 7552768"/>
              <a:gd name="connsiteY7" fmla="*/ 4010894 h 4027922"/>
              <a:gd name="connsiteX8" fmla="*/ 3905626 w 7552768"/>
              <a:gd name="connsiteY8" fmla="*/ 3385861 h 4027922"/>
              <a:gd name="connsiteX9" fmla="*/ 6151114 w 7552768"/>
              <a:gd name="connsiteY9" fmla="*/ 3964595 h 4027922"/>
              <a:gd name="connsiteX10" fmla="*/ 7435904 w 7552768"/>
              <a:gd name="connsiteY10" fmla="*/ 3038620 h 4027922"/>
              <a:gd name="connsiteX11" fmla="*/ 7447479 w 7552768"/>
              <a:gd name="connsiteY11" fmla="*/ 1105648 h 4027922"/>
              <a:gd name="connsiteX12" fmla="*/ 7053940 w 7552768"/>
              <a:gd name="connsiteY12" fmla="*/ 237547 h 402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2768" h="4027922" fill="none" extrusionOk="0">
                <a:moveTo>
                  <a:pt x="7053940" y="237547"/>
                </a:moveTo>
                <a:cubicBezTo>
                  <a:pt x="6820517" y="87077"/>
                  <a:pt x="6046942" y="202823"/>
                  <a:pt x="6046942" y="202823"/>
                </a:cubicBezTo>
                <a:cubicBezTo>
                  <a:pt x="5623569" y="248137"/>
                  <a:pt x="4817809" y="283438"/>
                  <a:pt x="4229717" y="225972"/>
                </a:cubicBezTo>
                <a:cubicBezTo>
                  <a:pt x="3717121" y="191384"/>
                  <a:pt x="3420822" y="-66704"/>
                  <a:pt x="2898628" y="6053"/>
                </a:cubicBezTo>
                <a:cubicBezTo>
                  <a:pt x="2315329" y="34973"/>
                  <a:pt x="1580253" y="279890"/>
                  <a:pt x="1185575" y="503765"/>
                </a:cubicBezTo>
                <a:cubicBezTo>
                  <a:pt x="738632" y="736218"/>
                  <a:pt x="583180" y="989345"/>
                  <a:pt x="398497" y="1348716"/>
                </a:cubicBezTo>
                <a:cubicBezTo>
                  <a:pt x="213053" y="1647365"/>
                  <a:pt x="-122152" y="2071437"/>
                  <a:pt x="16532" y="2552484"/>
                </a:cubicBezTo>
                <a:cubicBezTo>
                  <a:pt x="214157" y="3022497"/>
                  <a:pt x="227130" y="3844827"/>
                  <a:pt x="919358" y="4010894"/>
                </a:cubicBezTo>
                <a:cubicBezTo>
                  <a:pt x="1647444" y="4130053"/>
                  <a:pt x="3085740" y="3324774"/>
                  <a:pt x="3905626" y="3385861"/>
                </a:cubicBezTo>
                <a:cubicBezTo>
                  <a:pt x="4726690" y="3294165"/>
                  <a:pt x="5535108" y="3998548"/>
                  <a:pt x="6151114" y="3964595"/>
                </a:cubicBezTo>
                <a:cubicBezTo>
                  <a:pt x="6820448" y="3908666"/>
                  <a:pt x="7285049" y="3585349"/>
                  <a:pt x="7435904" y="3038620"/>
                </a:cubicBezTo>
                <a:cubicBezTo>
                  <a:pt x="7642695" y="2548376"/>
                  <a:pt x="7469433" y="1535989"/>
                  <a:pt x="7447479" y="1105648"/>
                </a:cubicBezTo>
                <a:cubicBezTo>
                  <a:pt x="7355951" y="660359"/>
                  <a:pt x="7324023" y="393544"/>
                  <a:pt x="7053940" y="237547"/>
                </a:cubicBezTo>
                <a:close/>
              </a:path>
              <a:path w="7552768" h="4027922" stroke="0" extrusionOk="0">
                <a:moveTo>
                  <a:pt x="7053940" y="237547"/>
                </a:moveTo>
                <a:cubicBezTo>
                  <a:pt x="6820517" y="87076"/>
                  <a:pt x="6046943" y="202823"/>
                  <a:pt x="6046942" y="202823"/>
                </a:cubicBezTo>
                <a:cubicBezTo>
                  <a:pt x="5608940" y="181400"/>
                  <a:pt x="4739577" y="334688"/>
                  <a:pt x="4229717" y="225972"/>
                </a:cubicBezTo>
                <a:cubicBezTo>
                  <a:pt x="3703546" y="217152"/>
                  <a:pt x="3450658" y="-33453"/>
                  <a:pt x="2898628" y="6053"/>
                </a:cubicBezTo>
                <a:cubicBezTo>
                  <a:pt x="2461064" y="32299"/>
                  <a:pt x="1523876" y="241835"/>
                  <a:pt x="1185575" y="503765"/>
                </a:cubicBezTo>
                <a:cubicBezTo>
                  <a:pt x="809100" y="736696"/>
                  <a:pt x="588735" y="1015880"/>
                  <a:pt x="398497" y="1348716"/>
                </a:cubicBezTo>
                <a:cubicBezTo>
                  <a:pt x="222285" y="1640827"/>
                  <a:pt x="-150501" y="2119311"/>
                  <a:pt x="16532" y="2552484"/>
                </a:cubicBezTo>
                <a:cubicBezTo>
                  <a:pt x="46761" y="3000565"/>
                  <a:pt x="258608" y="3859906"/>
                  <a:pt x="919358" y="4010894"/>
                </a:cubicBezTo>
                <a:cubicBezTo>
                  <a:pt x="1539114" y="4120591"/>
                  <a:pt x="3019685" y="3392801"/>
                  <a:pt x="3905626" y="3385861"/>
                </a:cubicBezTo>
                <a:cubicBezTo>
                  <a:pt x="4766822" y="3341376"/>
                  <a:pt x="5604649" y="3975324"/>
                  <a:pt x="6151114" y="3964595"/>
                </a:cubicBezTo>
                <a:cubicBezTo>
                  <a:pt x="6664891" y="3942528"/>
                  <a:pt x="7312156" y="3548824"/>
                  <a:pt x="7435904" y="3038620"/>
                </a:cubicBezTo>
                <a:cubicBezTo>
                  <a:pt x="7606816" y="2639138"/>
                  <a:pt x="7519099" y="1567671"/>
                  <a:pt x="7447479" y="1105648"/>
                </a:cubicBezTo>
                <a:cubicBezTo>
                  <a:pt x="7338617" y="609704"/>
                  <a:pt x="7287614" y="401983"/>
                  <a:pt x="7053940" y="237547"/>
                </a:cubicBezTo>
                <a:close/>
              </a:path>
            </a:pathLst>
          </a:custGeom>
          <a:solidFill>
            <a:srgbClr val="FFFFFF">
              <a:alpha val="30980"/>
            </a:srgbClr>
          </a:solidFill>
          <a:ln w="38100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38592488">
                  <a:custGeom>
                    <a:avLst/>
                    <a:gdLst>
                      <a:gd name="connsiteX0" fmla="*/ 7053940 w 7552768"/>
                      <a:gd name="connsiteY0" fmla="*/ 237547 h 4027922"/>
                      <a:gd name="connsiteX1" fmla="*/ 6046942 w 7552768"/>
                      <a:gd name="connsiteY1" fmla="*/ 202823 h 4027922"/>
                      <a:gd name="connsiteX2" fmla="*/ 4229717 w 7552768"/>
                      <a:gd name="connsiteY2" fmla="*/ 225972 h 4027922"/>
                      <a:gd name="connsiteX3" fmla="*/ 2898628 w 7552768"/>
                      <a:gd name="connsiteY3" fmla="*/ 6053 h 4027922"/>
                      <a:gd name="connsiteX4" fmla="*/ 1185575 w 7552768"/>
                      <a:gd name="connsiteY4" fmla="*/ 503765 h 4027922"/>
                      <a:gd name="connsiteX5" fmla="*/ 398497 w 7552768"/>
                      <a:gd name="connsiteY5" fmla="*/ 1348716 h 4027922"/>
                      <a:gd name="connsiteX6" fmla="*/ 16532 w 7552768"/>
                      <a:gd name="connsiteY6" fmla="*/ 2552484 h 4027922"/>
                      <a:gd name="connsiteX7" fmla="*/ 919358 w 7552768"/>
                      <a:gd name="connsiteY7" fmla="*/ 4010894 h 4027922"/>
                      <a:gd name="connsiteX8" fmla="*/ 3905626 w 7552768"/>
                      <a:gd name="connsiteY8" fmla="*/ 3385861 h 4027922"/>
                      <a:gd name="connsiteX9" fmla="*/ 6151114 w 7552768"/>
                      <a:gd name="connsiteY9" fmla="*/ 3964595 h 4027922"/>
                      <a:gd name="connsiteX10" fmla="*/ 7435904 w 7552768"/>
                      <a:gd name="connsiteY10" fmla="*/ 3038620 h 4027922"/>
                      <a:gd name="connsiteX11" fmla="*/ 7447479 w 7552768"/>
                      <a:gd name="connsiteY11" fmla="*/ 1105648 h 4027922"/>
                      <a:gd name="connsiteX12" fmla="*/ 7053940 w 7552768"/>
                      <a:gd name="connsiteY12" fmla="*/ 237547 h 4027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52768" h="4027922">
                        <a:moveTo>
                          <a:pt x="7053940" y="237547"/>
                        </a:moveTo>
                        <a:cubicBezTo>
                          <a:pt x="6820517" y="87076"/>
                          <a:pt x="6046942" y="202823"/>
                          <a:pt x="6046942" y="202823"/>
                        </a:cubicBezTo>
                        <a:cubicBezTo>
                          <a:pt x="5576238" y="200894"/>
                          <a:pt x="4754436" y="258767"/>
                          <a:pt x="4229717" y="225972"/>
                        </a:cubicBezTo>
                        <a:cubicBezTo>
                          <a:pt x="3704998" y="193177"/>
                          <a:pt x="3405985" y="-40246"/>
                          <a:pt x="2898628" y="6053"/>
                        </a:cubicBezTo>
                        <a:cubicBezTo>
                          <a:pt x="2391271" y="52352"/>
                          <a:pt x="1602263" y="279988"/>
                          <a:pt x="1185575" y="503765"/>
                        </a:cubicBezTo>
                        <a:cubicBezTo>
                          <a:pt x="768887" y="727542"/>
                          <a:pt x="593337" y="1007263"/>
                          <a:pt x="398497" y="1348716"/>
                        </a:cubicBezTo>
                        <a:cubicBezTo>
                          <a:pt x="203657" y="1690169"/>
                          <a:pt x="-70278" y="2108788"/>
                          <a:pt x="16532" y="2552484"/>
                        </a:cubicBezTo>
                        <a:cubicBezTo>
                          <a:pt x="103342" y="2996180"/>
                          <a:pt x="271176" y="3871998"/>
                          <a:pt x="919358" y="4010894"/>
                        </a:cubicBezTo>
                        <a:cubicBezTo>
                          <a:pt x="1567540" y="4149790"/>
                          <a:pt x="3033667" y="3393578"/>
                          <a:pt x="3905626" y="3385861"/>
                        </a:cubicBezTo>
                        <a:cubicBezTo>
                          <a:pt x="4777585" y="3378145"/>
                          <a:pt x="5562734" y="4022468"/>
                          <a:pt x="6151114" y="3964595"/>
                        </a:cubicBezTo>
                        <a:cubicBezTo>
                          <a:pt x="6739494" y="3906722"/>
                          <a:pt x="7219843" y="3515111"/>
                          <a:pt x="7435904" y="3038620"/>
                        </a:cubicBezTo>
                        <a:cubicBezTo>
                          <a:pt x="7651965" y="2562129"/>
                          <a:pt x="7514998" y="1572494"/>
                          <a:pt x="7447479" y="1105648"/>
                        </a:cubicBezTo>
                        <a:cubicBezTo>
                          <a:pt x="7379960" y="638803"/>
                          <a:pt x="7287363" y="388018"/>
                          <a:pt x="7053940" y="2375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DEBE216-B410-8833-A135-D1EFDFA590A7}"/>
              </a:ext>
            </a:extLst>
          </p:cNvPr>
          <p:cNvSpPr/>
          <p:nvPr/>
        </p:nvSpPr>
        <p:spPr>
          <a:xfrm>
            <a:off x="103545" y="1545504"/>
            <a:ext cx="7852706" cy="4186349"/>
          </a:xfrm>
          <a:custGeom>
            <a:avLst/>
            <a:gdLst>
              <a:gd name="connsiteX0" fmla="*/ 683533 w 7852706"/>
              <a:gd name="connsiteY0" fmla="*/ 5504 h 4186349"/>
              <a:gd name="connsiteX1" fmla="*/ 232121 w 7852706"/>
              <a:gd name="connsiteY1" fmla="*/ 352744 h 4186349"/>
              <a:gd name="connsiteX2" fmla="*/ 627 w 7852706"/>
              <a:gd name="connsiteY2" fmla="*/ 1487063 h 4186349"/>
              <a:gd name="connsiteX3" fmla="*/ 208971 w 7852706"/>
              <a:gd name="connsiteY3" fmla="*/ 3107519 h 4186349"/>
              <a:gd name="connsiteX4" fmla="*/ 1227544 w 7852706"/>
              <a:gd name="connsiteY4" fmla="*/ 3686253 h 4186349"/>
              <a:gd name="connsiteX5" fmla="*/ 3600354 w 7852706"/>
              <a:gd name="connsiteY5" fmla="*/ 4183964 h 4186349"/>
              <a:gd name="connsiteX6" fmla="*/ 5926865 w 7852706"/>
              <a:gd name="connsiteY6" fmla="*/ 3477909 h 4186349"/>
              <a:gd name="connsiteX7" fmla="*/ 7755665 w 7852706"/>
              <a:gd name="connsiteY7" fmla="*/ 3119093 h 4186349"/>
              <a:gd name="connsiteX8" fmla="*/ 7512597 w 7852706"/>
              <a:gd name="connsiteY8" fmla="*/ 1544937 h 4186349"/>
              <a:gd name="connsiteX9" fmla="*/ 6760242 w 7852706"/>
              <a:gd name="connsiteY9" fmla="*/ 213848 h 4186349"/>
              <a:gd name="connsiteX10" fmla="*/ 5359706 w 7852706"/>
              <a:gd name="connsiteY10" fmla="*/ 28653 h 4186349"/>
              <a:gd name="connsiteX11" fmla="*/ 2222966 w 7852706"/>
              <a:gd name="connsiteY11" fmla="*/ 132825 h 4186349"/>
              <a:gd name="connsiteX12" fmla="*/ 683533 w 7852706"/>
              <a:gd name="connsiteY12" fmla="*/ 5504 h 41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706" h="4186349">
                <a:moveTo>
                  <a:pt x="683533" y="5504"/>
                </a:moveTo>
                <a:cubicBezTo>
                  <a:pt x="351725" y="42157"/>
                  <a:pt x="345939" y="105818"/>
                  <a:pt x="232121" y="352744"/>
                </a:cubicBezTo>
                <a:cubicBezTo>
                  <a:pt x="118303" y="599671"/>
                  <a:pt x="4485" y="1027934"/>
                  <a:pt x="627" y="1487063"/>
                </a:cubicBezTo>
                <a:cubicBezTo>
                  <a:pt x="-3231" y="1946192"/>
                  <a:pt x="4485" y="2740987"/>
                  <a:pt x="208971" y="3107519"/>
                </a:cubicBezTo>
                <a:cubicBezTo>
                  <a:pt x="413457" y="3474051"/>
                  <a:pt x="662314" y="3506846"/>
                  <a:pt x="1227544" y="3686253"/>
                </a:cubicBezTo>
                <a:cubicBezTo>
                  <a:pt x="1792774" y="3865660"/>
                  <a:pt x="2817134" y="4218688"/>
                  <a:pt x="3600354" y="4183964"/>
                </a:cubicBezTo>
                <a:cubicBezTo>
                  <a:pt x="4383574" y="4149240"/>
                  <a:pt x="5234313" y="3655388"/>
                  <a:pt x="5926865" y="3477909"/>
                </a:cubicBezTo>
                <a:cubicBezTo>
                  <a:pt x="6619417" y="3300431"/>
                  <a:pt x="7491376" y="3441255"/>
                  <a:pt x="7755665" y="3119093"/>
                </a:cubicBezTo>
                <a:cubicBezTo>
                  <a:pt x="8019954" y="2796931"/>
                  <a:pt x="7678501" y="2029145"/>
                  <a:pt x="7512597" y="1544937"/>
                </a:cubicBezTo>
                <a:cubicBezTo>
                  <a:pt x="7346693" y="1060730"/>
                  <a:pt x="7119057" y="466562"/>
                  <a:pt x="6760242" y="213848"/>
                </a:cubicBezTo>
                <a:cubicBezTo>
                  <a:pt x="6401427" y="-38866"/>
                  <a:pt x="6115919" y="42157"/>
                  <a:pt x="5359706" y="28653"/>
                </a:cubicBezTo>
                <a:cubicBezTo>
                  <a:pt x="4603493" y="15149"/>
                  <a:pt x="3004257" y="138612"/>
                  <a:pt x="2222966" y="132825"/>
                </a:cubicBezTo>
                <a:cubicBezTo>
                  <a:pt x="1441675" y="127038"/>
                  <a:pt x="1015341" y="-31149"/>
                  <a:pt x="683533" y="5504"/>
                </a:cubicBezTo>
                <a:close/>
              </a:path>
            </a:pathLst>
          </a:custGeom>
          <a:solidFill>
            <a:schemeClr val="tx2">
              <a:lumMod val="75000"/>
              <a:alpha val="30980"/>
            </a:schemeClr>
          </a:solidFill>
          <a:ln w="38100">
            <a:solidFill>
              <a:schemeClr val="tx2">
                <a:lumMod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386814785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95E4F9-C191-C73A-6C39-F2D02C3F957F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D6B1CD-8642-DFF9-2E6A-9F9655458784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E2854444-B8DA-CB30-58C9-C7281C18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8" name="Graphic 7" descr="School boy with solid fill">
            <a:extLst>
              <a:ext uri="{FF2B5EF4-FFF2-40B4-BE49-F238E27FC236}">
                <a16:creationId xmlns:a16="http://schemas.microsoft.com/office/drawing/2014/main" id="{AA81D60B-215B-AAB9-1A5C-35DA43490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1" name="Google Shape;262;p7">
            <a:extLst>
              <a:ext uri="{FF2B5EF4-FFF2-40B4-BE49-F238E27FC236}">
                <a16:creationId xmlns:a16="http://schemas.microsoft.com/office/drawing/2014/main" id="{4196B9F0-08B2-20C9-5A65-6206860900C0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62;p7">
            <a:extLst>
              <a:ext uri="{FF2B5EF4-FFF2-40B4-BE49-F238E27FC236}">
                <a16:creationId xmlns:a16="http://schemas.microsoft.com/office/drawing/2014/main" id="{B6C73E2C-D8F2-2CA6-C535-59954892A9F7}"/>
              </a:ext>
            </a:extLst>
          </p:cNvPr>
          <p:cNvSpPr txBox="1"/>
          <p:nvPr/>
        </p:nvSpPr>
        <p:spPr>
          <a:xfrm>
            <a:off x="358280" y="1856754"/>
            <a:ext cx="2068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0917944" y="719865"/>
            <a:ext cx="12740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2;p7">
            <a:extLst>
              <a:ext uri="{FF2B5EF4-FFF2-40B4-BE49-F238E27FC236}">
                <a16:creationId xmlns:a16="http://schemas.microsoft.com/office/drawing/2014/main" id="{469DB8C3-64CB-D3DD-88C7-6547BA93EBF2}"/>
              </a:ext>
            </a:extLst>
          </p:cNvPr>
          <p:cNvSpPr txBox="1"/>
          <p:nvPr/>
        </p:nvSpPr>
        <p:spPr>
          <a:xfrm>
            <a:off x="103890" y="5699868"/>
            <a:ext cx="19387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89DD2474-4972-0716-7D5F-5F631D069FB5}"/>
              </a:ext>
            </a:extLst>
          </p:cNvPr>
          <p:cNvSpPr txBox="1"/>
          <p:nvPr/>
        </p:nvSpPr>
        <p:spPr>
          <a:xfrm>
            <a:off x="5408617" y="4080291"/>
            <a:ext cx="16897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62;p7">
            <a:extLst>
              <a:ext uri="{FF2B5EF4-FFF2-40B4-BE49-F238E27FC236}">
                <a16:creationId xmlns:a16="http://schemas.microsoft.com/office/drawing/2014/main" id="{094D2B3B-69EF-1FA4-5AFA-26ED4E55EF64}"/>
              </a:ext>
            </a:extLst>
          </p:cNvPr>
          <p:cNvSpPr txBox="1"/>
          <p:nvPr/>
        </p:nvSpPr>
        <p:spPr>
          <a:xfrm>
            <a:off x="4734196" y="3006161"/>
            <a:ext cx="31080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98D56D92-7118-5409-EC16-74A9F089E8BC}"/>
              </a:ext>
            </a:extLst>
          </p:cNvPr>
          <p:cNvSpPr/>
          <p:nvPr/>
        </p:nvSpPr>
        <p:spPr>
          <a:xfrm>
            <a:off x="7867554" y="3098939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DECODING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42C39342-76C0-5C0B-785E-D54EDC8745A2}"/>
              </a:ext>
            </a:extLst>
          </p:cNvPr>
          <p:cNvSpPr/>
          <p:nvPr/>
        </p:nvSpPr>
        <p:spPr>
          <a:xfrm>
            <a:off x="2692816" y="3082420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ENCODING</a:t>
            </a: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D52D4933-462A-D32E-1174-D3DFCB7DDAE8}"/>
              </a:ext>
            </a:extLst>
          </p:cNvPr>
          <p:cNvSpPr txBox="1"/>
          <p:nvPr/>
        </p:nvSpPr>
        <p:spPr>
          <a:xfrm>
            <a:off x="7739047" y="2529235"/>
            <a:ext cx="22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Graphical Perception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2;p7">
            <a:extLst>
              <a:ext uri="{FF2B5EF4-FFF2-40B4-BE49-F238E27FC236}">
                <a16:creationId xmlns:a16="http://schemas.microsoft.com/office/drawing/2014/main" id="{02761434-4520-0B52-54C3-8A9DDA410B7F}"/>
              </a:ext>
            </a:extLst>
          </p:cNvPr>
          <p:cNvSpPr txBox="1"/>
          <p:nvPr/>
        </p:nvSpPr>
        <p:spPr>
          <a:xfrm>
            <a:off x="2911003" y="2542309"/>
            <a:ext cx="1704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Mental imagery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34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5952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20069" y="-221065"/>
            <a:ext cx="477675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54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2;p7">
            <a:extLst>
              <a:ext uri="{FF2B5EF4-FFF2-40B4-BE49-F238E27FC236}">
                <a16:creationId xmlns:a16="http://schemas.microsoft.com/office/drawing/2014/main" id="{469DB8C3-64CB-D3DD-88C7-6547BA93EBF2}"/>
              </a:ext>
            </a:extLst>
          </p:cNvPr>
          <p:cNvSpPr txBox="1"/>
          <p:nvPr/>
        </p:nvSpPr>
        <p:spPr>
          <a:xfrm>
            <a:off x="8680531" y="4993624"/>
            <a:ext cx="373054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5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C97124-9F72-DBD3-33F7-12FD9227B295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BB2E17-DB87-1286-9AA9-71FC1F92C139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2F28EAF-74C5-F451-E9E8-D1669393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7" name="Graphic 6" descr="School boy with solid fill">
            <a:extLst>
              <a:ext uri="{FF2B5EF4-FFF2-40B4-BE49-F238E27FC236}">
                <a16:creationId xmlns:a16="http://schemas.microsoft.com/office/drawing/2014/main" id="{CDE9B9D8-930D-73AB-C22C-057EBA9F9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E3CD0FCE-B138-7E6E-F2B8-E8DB180E47BC}"/>
              </a:ext>
            </a:extLst>
          </p:cNvPr>
          <p:cNvSpPr txBox="1"/>
          <p:nvPr/>
        </p:nvSpPr>
        <p:spPr>
          <a:xfrm>
            <a:off x="10193206" y="1763749"/>
            <a:ext cx="1938757" cy="646941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200" b="1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</a:defRPr>
            </a:lvl1pPr>
          </a:lstStyle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sym typeface="Barlow"/>
              </a:rPr>
              <a:t>User</a:t>
            </a:r>
            <a:endParaRPr dirty="0">
              <a:solidFill>
                <a:schemeClr val="tx2">
                  <a:lumMod val="25000"/>
                </a:schemeClr>
              </a:solidFill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733A0B48-1BDE-3C25-4DBE-C26AA85F58FF}"/>
              </a:ext>
            </a:extLst>
          </p:cNvPr>
          <p:cNvSpPr txBox="1"/>
          <p:nvPr/>
        </p:nvSpPr>
        <p:spPr>
          <a:xfrm>
            <a:off x="179140" y="1670865"/>
            <a:ext cx="2427226" cy="646941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16C4A1A2-3AD9-10D7-158E-9963026FAA5C}"/>
              </a:ext>
            </a:extLst>
          </p:cNvPr>
          <p:cNvSpPr txBox="1"/>
          <p:nvPr/>
        </p:nvSpPr>
        <p:spPr>
          <a:xfrm>
            <a:off x="6126019" y="6018022"/>
            <a:ext cx="215821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6536-2F99-407F-A26C-29CB0A80E6B8}"/>
              </a:ext>
            </a:extLst>
          </p:cNvPr>
          <p:cNvSpPr/>
          <p:nvPr/>
        </p:nvSpPr>
        <p:spPr>
          <a:xfrm rot="4638681">
            <a:off x="3233678" y="2878307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000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23958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52"/>
            <a:ext cx="12202604" cy="68520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FD8C13-B548-0391-4957-25C82939A265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1805D-E18F-73EF-58AB-F7A70DA08A3B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0F4FA654-299C-C024-3D15-7E17B81C9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7" name="Graphic 6" descr="School boy with solid fill">
            <a:extLst>
              <a:ext uri="{FF2B5EF4-FFF2-40B4-BE49-F238E27FC236}">
                <a16:creationId xmlns:a16="http://schemas.microsoft.com/office/drawing/2014/main" id="{6404D8CE-660E-9193-271F-D084FA2D2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93999E50-3406-E564-7495-A8132A4B1449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4ECC71DD-A46E-A9B7-933A-1EA5C84C2FE8}"/>
              </a:ext>
            </a:extLst>
          </p:cNvPr>
          <p:cNvSpPr txBox="1"/>
          <p:nvPr/>
        </p:nvSpPr>
        <p:spPr>
          <a:xfrm>
            <a:off x="133618" y="1825956"/>
            <a:ext cx="251827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E36574A7-A60E-8F38-AEBB-3F098DA5284B}"/>
              </a:ext>
            </a:extLst>
          </p:cNvPr>
          <p:cNvSpPr txBox="1"/>
          <p:nvPr/>
        </p:nvSpPr>
        <p:spPr>
          <a:xfrm>
            <a:off x="10658475" y="719865"/>
            <a:ext cx="15335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2;p7">
            <a:extLst>
              <a:ext uri="{FF2B5EF4-FFF2-40B4-BE49-F238E27FC236}">
                <a16:creationId xmlns:a16="http://schemas.microsoft.com/office/drawing/2014/main" id="{B9515846-FD2D-3524-BDED-AF718B4A580E}"/>
              </a:ext>
            </a:extLst>
          </p:cNvPr>
          <p:cNvSpPr txBox="1"/>
          <p:nvPr/>
        </p:nvSpPr>
        <p:spPr>
          <a:xfrm>
            <a:off x="103890" y="5699868"/>
            <a:ext cx="19387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FC2C0A30-82B5-37B8-16EE-C230B9183229}"/>
              </a:ext>
            </a:extLst>
          </p:cNvPr>
          <p:cNvSpPr txBox="1"/>
          <p:nvPr/>
        </p:nvSpPr>
        <p:spPr>
          <a:xfrm>
            <a:off x="4783584" y="4080291"/>
            <a:ext cx="168975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62;p7">
            <a:extLst>
              <a:ext uri="{FF2B5EF4-FFF2-40B4-BE49-F238E27FC236}">
                <a16:creationId xmlns:a16="http://schemas.microsoft.com/office/drawing/2014/main" id="{183180C8-73B9-196C-E468-7084BC9D6A23}"/>
              </a:ext>
            </a:extLst>
          </p:cNvPr>
          <p:cNvSpPr txBox="1"/>
          <p:nvPr/>
        </p:nvSpPr>
        <p:spPr>
          <a:xfrm>
            <a:off x="4734196" y="3006161"/>
            <a:ext cx="353350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663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5952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54422" y="476433"/>
            <a:ext cx="1516310" cy="783148"/>
          </a:xfrm>
          <a:prstGeom prst="roundRect">
            <a:avLst/>
          </a:prstGeom>
          <a:solidFill>
            <a:srgbClr val="217A94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C97124-9F72-DBD3-33F7-12FD9227B295}"/>
              </a:ext>
            </a:extLst>
          </p:cNvPr>
          <p:cNvSpPr/>
          <p:nvPr/>
        </p:nvSpPr>
        <p:spPr>
          <a:xfrm>
            <a:off x="205373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BB2E17-DB87-1286-9AA9-71FC1F92C139}"/>
              </a:ext>
            </a:extLst>
          </p:cNvPr>
          <p:cNvSpPr/>
          <p:nvPr/>
        </p:nvSpPr>
        <p:spPr>
          <a:xfrm>
            <a:off x="9313430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2F28EAF-74C5-F451-E9E8-D1669393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0877" y="2641844"/>
            <a:ext cx="1102013" cy="1102013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E3CD0FCE-B138-7E6E-F2B8-E8DB180E47BC}"/>
              </a:ext>
            </a:extLst>
          </p:cNvPr>
          <p:cNvSpPr txBox="1"/>
          <p:nvPr/>
        </p:nvSpPr>
        <p:spPr>
          <a:xfrm>
            <a:off x="9378523" y="3603267"/>
            <a:ext cx="1938757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200" b="1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sym typeface="Barlow"/>
              </a:rPr>
              <a:t>User</a:t>
            </a:r>
            <a:endParaRPr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733A0B48-1BDE-3C25-4DBE-C26AA85F58FF}"/>
              </a:ext>
            </a:extLst>
          </p:cNvPr>
          <p:cNvSpPr txBox="1"/>
          <p:nvPr/>
        </p:nvSpPr>
        <p:spPr>
          <a:xfrm>
            <a:off x="1874590" y="3547073"/>
            <a:ext cx="2427226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6536-2F99-407F-A26C-29CB0A80E6B8}"/>
              </a:ext>
            </a:extLst>
          </p:cNvPr>
          <p:cNvSpPr/>
          <p:nvPr/>
        </p:nvSpPr>
        <p:spPr>
          <a:xfrm rot="4638681">
            <a:off x="3300353" y="2840207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000" cap="none" spc="0" dirty="0">
                <a:ln w="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Data</a:t>
            </a:r>
            <a:r>
              <a:rPr lang="en-US" sz="6000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 </a:t>
            </a:r>
            <a:r>
              <a:rPr lang="en-US" sz="6000" cap="none" spc="0" dirty="0">
                <a:ln w="0"/>
                <a:solidFill>
                  <a:schemeClr val="bg2">
                    <a:lumMod val="90000"/>
                    <a:lumOff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Visualization</a:t>
            </a:r>
          </a:p>
        </p:txBody>
      </p:sp>
      <p:pic>
        <p:nvPicPr>
          <p:cNvPr id="9" name="Graphic 8" descr="Male profile with solid fill">
            <a:extLst>
              <a:ext uri="{FF2B5EF4-FFF2-40B4-BE49-F238E27FC236}">
                <a16:creationId xmlns:a16="http://schemas.microsoft.com/office/drawing/2014/main" id="{44FE0219-026C-4BF0-95C1-D0B02661F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25066" y="2627616"/>
            <a:ext cx="1245672" cy="1245672"/>
          </a:xfrm>
          <a:prstGeom prst="rect">
            <a:avLst/>
          </a:prstGeom>
        </p:spPr>
      </p:pic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F6795F7C-0BBD-4B1F-9CB7-9C31C399A453}"/>
              </a:ext>
            </a:extLst>
          </p:cNvPr>
          <p:cNvSpPr txBox="1"/>
          <p:nvPr/>
        </p:nvSpPr>
        <p:spPr>
          <a:xfrm>
            <a:off x="10578418" y="5750861"/>
            <a:ext cx="1613582" cy="783148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A85986-E083-4AE2-80EF-9F29C799B1B0}"/>
              </a:ext>
            </a:extLst>
          </p:cNvPr>
          <p:cNvSpPr/>
          <p:nvPr/>
        </p:nvSpPr>
        <p:spPr>
          <a:xfrm rot="4638681">
            <a:off x="2802990" y="3055079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Shoreline of Wonder</a:t>
            </a:r>
          </a:p>
        </p:txBody>
      </p:sp>
    </p:spTree>
    <p:extLst>
      <p:ext uri="{BB962C8B-B14F-4D97-AF65-F5344CB8AC3E}">
        <p14:creationId xmlns:p14="http://schemas.microsoft.com/office/powerpoint/2010/main" val="1026358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erial view of beach and trees">
            <a:extLst>
              <a:ext uri="{FF2B5EF4-FFF2-40B4-BE49-F238E27FC236}">
                <a16:creationId xmlns:a16="http://schemas.microsoft.com/office/drawing/2014/main" id="{1584F9FF-1F6A-4466-B10E-029163A82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-5478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0241397" y="476433"/>
            <a:ext cx="1516310" cy="783148"/>
          </a:xfrm>
          <a:prstGeom prst="roundRect">
            <a:avLst/>
          </a:prstGeom>
          <a:solidFill>
            <a:srgbClr val="217A94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C97124-9F72-DBD3-33F7-12FD9227B295}"/>
              </a:ext>
            </a:extLst>
          </p:cNvPr>
          <p:cNvSpPr/>
          <p:nvPr/>
        </p:nvSpPr>
        <p:spPr>
          <a:xfrm>
            <a:off x="8121110" y="242025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BB2E17-DB87-1286-9AA9-71FC1F92C139}"/>
              </a:ext>
            </a:extLst>
          </p:cNvPr>
          <p:cNvSpPr/>
          <p:nvPr/>
        </p:nvSpPr>
        <p:spPr>
          <a:xfrm>
            <a:off x="1108487" y="2420258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2F28EAF-74C5-F451-E9E8-D1669393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256" y="2695284"/>
            <a:ext cx="1102013" cy="1102013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E3CD0FCE-B138-7E6E-F2B8-E8DB180E47BC}"/>
              </a:ext>
            </a:extLst>
          </p:cNvPr>
          <p:cNvSpPr txBox="1"/>
          <p:nvPr/>
        </p:nvSpPr>
        <p:spPr>
          <a:xfrm>
            <a:off x="1173580" y="3568962"/>
            <a:ext cx="1938757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200" b="1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sym typeface="Barlow"/>
              </a:rPr>
              <a:t>Designer</a:t>
            </a:r>
            <a:endParaRPr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733A0B48-1BDE-3C25-4DBE-C26AA85F58FF}"/>
              </a:ext>
            </a:extLst>
          </p:cNvPr>
          <p:cNvSpPr txBox="1"/>
          <p:nvPr/>
        </p:nvSpPr>
        <p:spPr>
          <a:xfrm>
            <a:off x="7941969" y="3600513"/>
            <a:ext cx="2427226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 descr="Male profile with solid fill">
            <a:extLst>
              <a:ext uri="{FF2B5EF4-FFF2-40B4-BE49-F238E27FC236}">
                <a16:creationId xmlns:a16="http://schemas.microsoft.com/office/drawing/2014/main" id="{44FE0219-026C-4BF0-95C1-D0B02661F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0123" y="2593311"/>
            <a:ext cx="1245672" cy="1245672"/>
          </a:xfrm>
          <a:prstGeom prst="rect">
            <a:avLst/>
          </a:prstGeom>
        </p:spPr>
      </p:pic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F6795F7C-0BBD-4B1F-9CB7-9C31C399A453}"/>
              </a:ext>
            </a:extLst>
          </p:cNvPr>
          <p:cNvSpPr txBox="1"/>
          <p:nvPr/>
        </p:nvSpPr>
        <p:spPr>
          <a:xfrm>
            <a:off x="148543" y="5750861"/>
            <a:ext cx="1613582" cy="783148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962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5952"/>
            <a:ext cx="12202604" cy="6852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C817ED-372E-4F7B-97AE-FE5E015BD69A}"/>
              </a:ext>
            </a:extLst>
          </p:cNvPr>
          <p:cNvSpPr/>
          <p:nvPr/>
        </p:nvSpPr>
        <p:spPr>
          <a:xfrm rot="4638681">
            <a:off x="3703942" y="3044854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accent5">
                    <a:lumMod val="75000"/>
                    <a:lumOff val="25000"/>
                  </a:schemeClr>
                </a:solidFill>
                <a:latin typeface="Barlow" panose="00000500000000000000" pitchFamily="2" charset="0"/>
              </a:rPr>
              <a:t>Shoreline of Wonder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5F56C99-5667-423C-83F8-5EF2670FFC9C}"/>
              </a:ext>
            </a:extLst>
          </p:cNvPr>
          <p:cNvSpPr/>
          <p:nvPr/>
        </p:nvSpPr>
        <p:spPr>
          <a:xfrm>
            <a:off x="5640700" y="0"/>
            <a:ext cx="1423718" cy="6966700"/>
          </a:xfrm>
          <a:custGeom>
            <a:avLst/>
            <a:gdLst>
              <a:gd name="connsiteX0" fmla="*/ 0 w 1423718"/>
              <a:gd name="connsiteY0" fmla="*/ 0 h 6595110"/>
              <a:gd name="connsiteX1" fmla="*/ 514350 w 1423718"/>
              <a:gd name="connsiteY1" fmla="*/ 1165860 h 6595110"/>
              <a:gd name="connsiteX2" fmla="*/ 1085850 w 1423718"/>
              <a:gd name="connsiteY2" fmla="*/ 2937510 h 6595110"/>
              <a:gd name="connsiteX3" fmla="*/ 1405890 w 1423718"/>
              <a:gd name="connsiteY3" fmla="*/ 4720590 h 6595110"/>
              <a:gd name="connsiteX4" fmla="*/ 1348740 w 1423718"/>
              <a:gd name="connsiteY4" fmla="*/ 5726430 h 6595110"/>
              <a:gd name="connsiteX5" fmla="*/ 1062990 w 1423718"/>
              <a:gd name="connsiteY5" fmla="*/ 6595110 h 659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718" h="6595110">
                <a:moveTo>
                  <a:pt x="0" y="0"/>
                </a:moveTo>
                <a:cubicBezTo>
                  <a:pt x="166687" y="338137"/>
                  <a:pt x="333375" y="676275"/>
                  <a:pt x="514350" y="1165860"/>
                </a:cubicBezTo>
                <a:cubicBezTo>
                  <a:pt x="695325" y="1655445"/>
                  <a:pt x="937260" y="2345055"/>
                  <a:pt x="1085850" y="2937510"/>
                </a:cubicBezTo>
                <a:cubicBezTo>
                  <a:pt x="1234440" y="3529965"/>
                  <a:pt x="1362075" y="4255770"/>
                  <a:pt x="1405890" y="4720590"/>
                </a:cubicBezTo>
                <a:cubicBezTo>
                  <a:pt x="1449705" y="5185410"/>
                  <a:pt x="1405890" y="5414010"/>
                  <a:pt x="1348740" y="5726430"/>
                </a:cubicBezTo>
                <a:cubicBezTo>
                  <a:pt x="1291590" y="6038850"/>
                  <a:pt x="1177290" y="6316980"/>
                  <a:pt x="1062990" y="6595110"/>
                </a:cubicBezTo>
              </a:path>
            </a:pathLst>
          </a:custGeom>
          <a:noFill/>
          <a:ln w="57150">
            <a:solidFill>
              <a:schemeClr val="bg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62;p7">
            <a:extLst>
              <a:ext uri="{FF2B5EF4-FFF2-40B4-BE49-F238E27FC236}">
                <a16:creationId xmlns:a16="http://schemas.microsoft.com/office/drawing/2014/main" id="{047E7BD0-1E1E-4B54-B8EE-F2D38FDFF5D1}"/>
              </a:ext>
            </a:extLst>
          </p:cNvPr>
          <p:cNvSpPr txBox="1"/>
          <p:nvPr/>
        </p:nvSpPr>
        <p:spPr>
          <a:xfrm>
            <a:off x="1141212" y="2920031"/>
            <a:ext cx="2756418" cy="1464186"/>
          </a:xfrm>
          <a:prstGeom prst="roundRect">
            <a:avLst/>
          </a:prstGeom>
          <a:solidFill>
            <a:schemeClr val="tx2">
              <a:lumMod val="1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62;p7">
            <a:extLst>
              <a:ext uri="{FF2B5EF4-FFF2-40B4-BE49-F238E27FC236}">
                <a16:creationId xmlns:a16="http://schemas.microsoft.com/office/drawing/2014/main" id="{BCEDF00C-ABC9-4765-BB02-AAF487EE2BEA}"/>
              </a:ext>
            </a:extLst>
          </p:cNvPr>
          <p:cNvSpPr txBox="1"/>
          <p:nvPr/>
        </p:nvSpPr>
        <p:spPr>
          <a:xfrm>
            <a:off x="8845190" y="2920031"/>
            <a:ext cx="3085316" cy="1464186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449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2677739" y="1167199"/>
            <a:ext cx="6835127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“I found that the great majority of the men of science […] protested that 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mental imagery was unknown 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to them […] they had no more notion of its true nature than a color-blind man who has not discerned his defect...”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— Francis Galton, </a:t>
            </a:r>
            <a:r>
              <a:rPr lang="en-US" sz="1800" i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Statistics of Mental Imagery. </a:t>
            </a:r>
            <a:endParaRPr sz="1800" i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5D8B0-9C8B-4FF8-FD74-63DB4B53358B}"/>
              </a:ext>
            </a:extLst>
          </p:cNvPr>
          <p:cNvSpPr txBox="1"/>
          <p:nvPr/>
        </p:nvSpPr>
        <p:spPr>
          <a:xfrm>
            <a:off x="2677739" y="5829974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Mind: A Quarterly Review of Psychology and Philosophy | 1880 | https://psychclassics.yorku.ca/Galton/imagery.htm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0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c03459789_0_7"/>
          <p:cNvSpPr txBox="1"/>
          <p:nvPr/>
        </p:nvSpPr>
        <p:spPr>
          <a:xfrm>
            <a:off x="1152600" y="2052888"/>
            <a:ext cx="9886800" cy="275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u="sng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RELATIVE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Barlow"/>
                <a:sym typeface="Barlow"/>
              </a:rPr>
              <a:t>POSITIONS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380338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2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-5478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97272" y="476433"/>
            <a:ext cx="1516310" cy="783148"/>
          </a:xfrm>
          <a:prstGeom prst="roundRect">
            <a:avLst/>
          </a:prstGeom>
          <a:solidFill>
            <a:schemeClr val="tx2">
              <a:lumMod val="1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C97124-9F72-DBD3-33F7-12FD9227B295}"/>
              </a:ext>
            </a:extLst>
          </p:cNvPr>
          <p:cNvSpPr/>
          <p:nvPr/>
        </p:nvSpPr>
        <p:spPr>
          <a:xfrm>
            <a:off x="205373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BB2E17-DB87-1286-9AA9-71FC1F92C139}"/>
              </a:ext>
            </a:extLst>
          </p:cNvPr>
          <p:cNvSpPr/>
          <p:nvPr/>
        </p:nvSpPr>
        <p:spPr>
          <a:xfrm>
            <a:off x="9313430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2F28EAF-74C5-F451-E9E8-D1669393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0877" y="2641844"/>
            <a:ext cx="1102013" cy="1102013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E3CD0FCE-B138-7E6E-F2B8-E8DB180E47BC}"/>
              </a:ext>
            </a:extLst>
          </p:cNvPr>
          <p:cNvSpPr txBox="1"/>
          <p:nvPr/>
        </p:nvSpPr>
        <p:spPr>
          <a:xfrm>
            <a:off x="9378523" y="3603267"/>
            <a:ext cx="1938757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200" b="1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sym typeface="Barlow"/>
              </a:rPr>
              <a:t>User</a:t>
            </a:r>
            <a:endParaRPr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733A0B48-1BDE-3C25-4DBE-C26AA85F58FF}"/>
              </a:ext>
            </a:extLst>
          </p:cNvPr>
          <p:cNvSpPr txBox="1"/>
          <p:nvPr/>
        </p:nvSpPr>
        <p:spPr>
          <a:xfrm>
            <a:off x="1874590" y="3547073"/>
            <a:ext cx="2427226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6536-2F99-407F-A26C-29CB0A80E6B8}"/>
              </a:ext>
            </a:extLst>
          </p:cNvPr>
          <p:cNvSpPr/>
          <p:nvPr/>
        </p:nvSpPr>
        <p:spPr>
          <a:xfrm rot="4638681">
            <a:off x="2808513" y="3055080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000" cap="none" spc="0" dirty="0">
                <a:ln w="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Data</a:t>
            </a:r>
            <a:r>
              <a:rPr lang="en-US" sz="6000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 </a:t>
            </a:r>
            <a:r>
              <a:rPr lang="en-US" sz="6000" cap="none" spc="0" dirty="0">
                <a:ln w="0"/>
                <a:solidFill>
                  <a:schemeClr val="bg2">
                    <a:lumMod val="90000"/>
                    <a:lumOff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Visualization</a:t>
            </a:r>
          </a:p>
        </p:txBody>
      </p:sp>
      <p:pic>
        <p:nvPicPr>
          <p:cNvPr id="9" name="Graphic 8" descr="Male profile with solid fill">
            <a:extLst>
              <a:ext uri="{FF2B5EF4-FFF2-40B4-BE49-F238E27FC236}">
                <a16:creationId xmlns:a16="http://schemas.microsoft.com/office/drawing/2014/main" id="{44FE0219-026C-4BF0-95C1-D0B02661F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25066" y="2627616"/>
            <a:ext cx="1245672" cy="1245672"/>
          </a:xfrm>
          <a:prstGeom prst="rect">
            <a:avLst/>
          </a:prstGeom>
        </p:spPr>
      </p:pic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F6795F7C-0BBD-4B1F-9CB7-9C31C399A453}"/>
              </a:ext>
            </a:extLst>
          </p:cNvPr>
          <p:cNvSpPr txBox="1"/>
          <p:nvPr/>
        </p:nvSpPr>
        <p:spPr>
          <a:xfrm>
            <a:off x="10452688" y="5750861"/>
            <a:ext cx="1613582" cy="783148"/>
          </a:xfrm>
          <a:prstGeom prst="roundRect">
            <a:avLst/>
          </a:prstGeom>
          <a:solidFill>
            <a:srgbClr val="627231">
              <a:alpha val="6980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A85986-E083-4AE2-80EF-9F29C799B1B0}"/>
              </a:ext>
            </a:extLst>
          </p:cNvPr>
          <p:cNvSpPr/>
          <p:nvPr/>
        </p:nvSpPr>
        <p:spPr>
          <a:xfrm rot="4638681">
            <a:off x="3711562" y="3075334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accent5">
                    <a:lumMod val="75000"/>
                    <a:lumOff val="25000"/>
                  </a:schemeClr>
                </a:solidFill>
                <a:latin typeface="Barlow" panose="00000500000000000000" pitchFamily="2" charset="0"/>
              </a:rPr>
              <a:t>Shoreline of Wonder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86F5625-F944-40C5-B206-B39CB052BA32}"/>
              </a:ext>
            </a:extLst>
          </p:cNvPr>
          <p:cNvSpPr/>
          <p:nvPr/>
        </p:nvSpPr>
        <p:spPr>
          <a:xfrm>
            <a:off x="5659750" y="219190"/>
            <a:ext cx="1423718" cy="6595110"/>
          </a:xfrm>
          <a:custGeom>
            <a:avLst/>
            <a:gdLst>
              <a:gd name="connsiteX0" fmla="*/ 0 w 1423718"/>
              <a:gd name="connsiteY0" fmla="*/ 0 h 6595110"/>
              <a:gd name="connsiteX1" fmla="*/ 514350 w 1423718"/>
              <a:gd name="connsiteY1" fmla="*/ 1165860 h 6595110"/>
              <a:gd name="connsiteX2" fmla="*/ 1085850 w 1423718"/>
              <a:gd name="connsiteY2" fmla="*/ 2937510 h 6595110"/>
              <a:gd name="connsiteX3" fmla="*/ 1405890 w 1423718"/>
              <a:gd name="connsiteY3" fmla="*/ 4720590 h 6595110"/>
              <a:gd name="connsiteX4" fmla="*/ 1348740 w 1423718"/>
              <a:gd name="connsiteY4" fmla="*/ 5726430 h 6595110"/>
              <a:gd name="connsiteX5" fmla="*/ 1062990 w 1423718"/>
              <a:gd name="connsiteY5" fmla="*/ 6595110 h 659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718" h="6595110">
                <a:moveTo>
                  <a:pt x="0" y="0"/>
                </a:moveTo>
                <a:cubicBezTo>
                  <a:pt x="166687" y="338137"/>
                  <a:pt x="333375" y="676275"/>
                  <a:pt x="514350" y="1165860"/>
                </a:cubicBezTo>
                <a:cubicBezTo>
                  <a:pt x="695325" y="1655445"/>
                  <a:pt x="937260" y="2345055"/>
                  <a:pt x="1085850" y="2937510"/>
                </a:cubicBezTo>
                <a:cubicBezTo>
                  <a:pt x="1234440" y="3529965"/>
                  <a:pt x="1362075" y="4255770"/>
                  <a:pt x="1405890" y="4720590"/>
                </a:cubicBezTo>
                <a:cubicBezTo>
                  <a:pt x="1449705" y="5185410"/>
                  <a:pt x="1405890" y="5414010"/>
                  <a:pt x="1348740" y="5726430"/>
                </a:cubicBezTo>
                <a:cubicBezTo>
                  <a:pt x="1291590" y="6038850"/>
                  <a:pt x="1177290" y="6316980"/>
                  <a:pt x="1062990" y="6595110"/>
                </a:cubicBezTo>
              </a:path>
            </a:pathLst>
          </a:custGeom>
          <a:noFill/>
          <a:ln w="57150">
            <a:solidFill>
              <a:schemeClr val="bg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7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2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-5478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54422" y="476433"/>
            <a:ext cx="1516310" cy="783148"/>
          </a:xfrm>
          <a:prstGeom prst="roundRect">
            <a:avLst/>
          </a:prstGeom>
          <a:solidFill>
            <a:schemeClr val="tx2">
              <a:lumMod val="10000"/>
              <a:alpha val="50196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1F8A99-3877-470F-9E8D-C6C101EAE73D}"/>
              </a:ext>
            </a:extLst>
          </p:cNvPr>
          <p:cNvGrpSpPr/>
          <p:nvPr/>
        </p:nvGrpSpPr>
        <p:grpSpPr>
          <a:xfrm>
            <a:off x="9364805" y="2356768"/>
            <a:ext cx="2427226" cy="2124364"/>
            <a:chOff x="1874590" y="2366818"/>
            <a:chExt cx="2427226" cy="212436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7C97124-9F72-DBD3-33F7-12FD9227B295}"/>
                </a:ext>
              </a:extLst>
            </p:cNvPr>
            <p:cNvSpPr/>
            <p:nvPr/>
          </p:nvSpPr>
          <p:spPr>
            <a:xfrm>
              <a:off x="2053731" y="2366818"/>
              <a:ext cx="2068945" cy="2124364"/>
            </a:xfrm>
            <a:prstGeom prst="ellipse">
              <a:avLst/>
            </a:prstGeom>
            <a:solidFill>
              <a:schemeClr val="tx2"/>
            </a:solidFill>
            <a:ln w="20241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Female Profile with solid fill">
              <a:extLst>
                <a:ext uri="{FF2B5EF4-FFF2-40B4-BE49-F238E27FC236}">
                  <a16:creationId xmlns:a16="http://schemas.microsoft.com/office/drawing/2014/main" id="{42F28EAF-74C5-F451-E9E8-D16693930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50877" y="2641844"/>
              <a:ext cx="1102013" cy="1102013"/>
            </a:xfrm>
            <a:prstGeom prst="rect">
              <a:avLst/>
            </a:prstGeom>
          </p:spPr>
        </p:pic>
        <p:sp>
          <p:nvSpPr>
            <p:cNvPr id="18" name="Google Shape;262;p7">
              <a:extLst>
                <a:ext uri="{FF2B5EF4-FFF2-40B4-BE49-F238E27FC236}">
                  <a16:creationId xmlns:a16="http://schemas.microsoft.com/office/drawing/2014/main" id="{733A0B48-1BDE-3C25-4DBE-C26AA85F58FF}"/>
                </a:ext>
              </a:extLst>
            </p:cNvPr>
            <p:cNvSpPr txBox="1"/>
            <p:nvPr/>
          </p:nvSpPr>
          <p:spPr>
            <a:xfrm>
              <a:off x="1874590" y="3547073"/>
              <a:ext cx="2427226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  <a:sym typeface="Barlow"/>
                </a:rPr>
                <a:t>Designer</a:t>
              </a:r>
              <a:endParaRPr sz="3200" b="1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F336536-2F99-407F-A26C-29CB0A80E6B8}"/>
              </a:ext>
            </a:extLst>
          </p:cNvPr>
          <p:cNvSpPr/>
          <p:nvPr/>
        </p:nvSpPr>
        <p:spPr>
          <a:xfrm rot="4638681">
            <a:off x="3810405" y="2908593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000" cap="none" spc="0" dirty="0">
                <a:ln w="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Data</a:t>
            </a:r>
            <a:r>
              <a:rPr lang="en-US" sz="6000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 </a:t>
            </a:r>
            <a:r>
              <a:rPr lang="en-US" sz="6000" cap="none" spc="0" dirty="0">
                <a:ln w="0"/>
                <a:solidFill>
                  <a:schemeClr val="bg2">
                    <a:lumMod val="90000"/>
                    <a:lumOff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Visualization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2AABC4-FB9C-42E9-989E-D09551DE0B53}"/>
              </a:ext>
            </a:extLst>
          </p:cNvPr>
          <p:cNvGrpSpPr/>
          <p:nvPr/>
        </p:nvGrpSpPr>
        <p:grpSpPr>
          <a:xfrm>
            <a:off x="1375433" y="2366818"/>
            <a:ext cx="2068945" cy="2124364"/>
            <a:chOff x="9313430" y="2454563"/>
            <a:chExt cx="2068945" cy="21243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BB2E17-DB87-1286-9AA9-71FC1F92C139}"/>
                </a:ext>
              </a:extLst>
            </p:cNvPr>
            <p:cNvSpPr/>
            <p:nvPr/>
          </p:nvSpPr>
          <p:spPr>
            <a:xfrm>
              <a:off x="9313430" y="2454563"/>
              <a:ext cx="2068945" cy="2124364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 w="20241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oogle Shape;262;p7">
              <a:extLst>
                <a:ext uri="{FF2B5EF4-FFF2-40B4-BE49-F238E27FC236}">
                  <a16:creationId xmlns:a16="http://schemas.microsoft.com/office/drawing/2014/main" id="{E3CD0FCE-B138-7E6E-F2B8-E8DB180E47BC}"/>
                </a:ext>
              </a:extLst>
            </p:cNvPr>
            <p:cNvSpPr txBox="1"/>
            <p:nvPr/>
          </p:nvSpPr>
          <p:spPr>
            <a:xfrm>
              <a:off x="9378523" y="3603267"/>
              <a:ext cx="1938757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3200" b="1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sym typeface="Barlow"/>
                </a:rPr>
                <a:t>User</a:t>
              </a:r>
              <a:endParaRPr dirty="0">
                <a:solidFill>
                  <a:schemeClr val="bg1"/>
                </a:solidFill>
                <a:sym typeface="Calibri"/>
              </a:endParaRPr>
            </a:p>
          </p:txBody>
        </p:sp>
        <p:pic>
          <p:nvPicPr>
            <p:cNvPr id="9" name="Graphic 8" descr="Male profile with solid fill">
              <a:extLst>
                <a:ext uri="{FF2B5EF4-FFF2-40B4-BE49-F238E27FC236}">
                  <a16:creationId xmlns:a16="http://schemas.microsoft.com/office/drawing/2014/main" id="{44FE0219-026C-4BF0-95C1-D0B02661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25066" y="2627616"/>
              <a:ext cx="1245672" cy="1245672"/>
            </a:xfrm>
            <a:prstGeom prst="rect">
              <a:avLst/>
            </a:prstGeom>
          </p:spPr>
        </p:pic>
      </p:grpSp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F6795F7C-0BBD-4B1F-9CB7-9C31C399A453}"/>
              </a:ext>
            </a:extLst>
          </p:cNvPr>
          <p:cNvSpPr txBox="1"/>
          <p:nvPr/>
        </p:nvSpPr>
        <p:spPr>
          <a:xfrm>
            <a:off x="10578418" y="5750861"/>
            <a:ext cx="1613582" cy="783148"/>
          </a:xfrm>
          <a:prstGeom prst="roundRect">
            <a:avLst/>
          </a:prstGeom>
          <a:solidFill>
            <a:srgbClr val="627231">
              <a:alpha val="6980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 b="1">
                <a:solidFill>
                  <a:schemeClr val="bg1"/>
                </a:solidFill>
                <a:latin typeface="Barlow"/>
                <a:ea typeface="Calibri"/>
                <a:cs typeface="Calibri"/>
              </a:defRPr>
            </a:lvl1pPr>
          </a:lstStyle>
          <a:p>
            <a:r>
              <a:rPr lang="en-US" dirty="0">
                <a:sym typeface="Barlow"/>
              </a:rPr>
              <a:t>Island of </a:t>
            </a:r>
          </a:p>
          <a:p>
            <a:r>
              <a:rPr lang="en-US" dirty="0">
                <a:sym typeface="Barlow"/>
              </a:rPr>
              <a:t>Knowledge</a:t>
            </a:r>
            <a:endParaRPr dirty="0"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A85986-E083-4AE2-80EF-9F29C799B1B0}"/>
              </a:ext>
            </a:extLst>
          </p:cNvPr>
          <p:cNvSpPr/>
          <p:nvPr/>
        </p:nvSpPr>
        <p:spPr>
          <a:xfrm rot="4638681">
            <a:off x="3140212" y="3133260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accent5">
                    <a:lumMod val="75000"/>
                    <a:lumOff val="25000"/>
                  </a:schemeClr>
                </a:solidFill>
                <a:latin typeface="Barlow" panose="00000500000000000000" pitchFamily="2" charset="0"/>
              </a:rPr>
              <a:t>Shoreline of Wonder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86F5625-F944-40C5-B206-B39CB052BA32}"/>
              </a:ext>
            </a:extLst>
          </p:cNvPr>
          <p:cNvSpPr/>
          <p:nvPr/>
        </p:nvSpPr>
        <p:spPr>
          <a:xfrm>
            <a:off x="5659750" y="219190"/>
            <a:ext cx="1423718" cy="6595110"/>
          </a:xfrm>
          <a:custGeom>
            <a:avLst/>
            <a:gdLst>
              <a:gd name="connsiteX0" fmla="*/ 0 w 1423718"/>
              <a:gd name="connsiteY0" fmla="*/ 0 h 6595110"/>
              <a:gd name="connsiteX1" fmla="*/ 514350 w 1423718"/>
              <a:gd name="connsiteY1" fmla="*/ 1165860 h 6595110"/>
              <a:gd name="connsiteX2" fmla="*/ 1085850 w 1423718"/>
              <a:gd name="connsiteY2" fmla="*/ 2937510 h 6595110"/>
              <a:gd name="connsiteX3" fmla="*/ 1405890 w 1423718"/>
              <a:gd name="connsiteY3" fmla="*/ 4720590 h 6595110"/>
              <a:gd name="connsiteX4" fmla="*/ 1348740 w 1423718"/>
              <a:gd name="connsiteY4" fmla="*/ 5726430 h 6595110"/>
              <a:gd name="connsiteX5" fmla="*/ 1062990 w 1423718"/>
              <a:gd name="connsiteY5" fmla="*/ 6595110 h 659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718" h="6595110">
                <a:moveTo>
                  <a:pt x="0" y="0"/>
                </a:moveTo>
                <a:cubicBezTo>
                  <a:pt x="166687" y="338137"/>
                  <a:pt x="333375" y="676275"/>
                  <a:pt x="514350" y="1165860"/>
                </a:cubicBezTo>
                <a:cubicBezTo>
                  <a:pt x="695325" y="1655445"/>
                  <a:pt x="937260" y="2345055"/>
                  <a:pt x="1085850" y="2937510"/>
                </a:cubicBezTo>
                <a:cubicBezTo>
                  <a:pt x="1234440" y="3529965"/>
                  <a:pt x="1362075" y="4255770"/>
                  <a:pt x="1405890" y="4720590"/>
                </a:cubicBezTo>
                <a:cubicBezTo>
                  <a:pt x="1449705" y="5185410"/>
                  <a:pt x="1405890" y="5414010"/>
                  <a:pt x="1348740" y="5726430"/>
                </a:cubicBezTo>
                <a:cubicBezTo>
                  <a:pt x="1291590" y="6038850"/>
                  <a:pt x="1177290" y="6316980"/>
                  <a:pt x="1062990" y="6595110"/>
                </a:cubicBezTo>
              </a:path>
            </a:pathLst>
          </a:custGeom>
          <a:noFill/>
          <a:ln w="57150">
            <a:solidFill>
              <a:schemeClr val="bg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1F8A99-3877-470F-9E8D-C6C101EAE73D}"/>
              </a:ext>
            </a:extLst>
          </p:cNvPr>
          <p:cNvGrpSpPr/>
          <p:nvPr/>
        </p:nvGrpSpPr>
        <p:grpSpPr>
          <a:xfrm>
            <a:off x="9593405" y="2356768"/>
            <a:ext cx="2427226" cy="2124364"/>
            <a:chOff x="1874590" y="2366818"/>
            <a:chExt cx="2427226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7C97124-9F72-DBD3-33F7-12FD9227B295}"/>
                </a:ext>
              </a:extLst>
            </p:cNvPr>
            <p:cNvSpPr/>
            <p:nvPr/>
          </p:nvSpPr>
          <p:spPr>
            <a:xfrm>
              <a:off x="2053731" y="2366818"/>
              <a:ext cx="2068945" cy="2124364"/>
            </a:xfrm>
            <a:prstGeom prst="ellipse">
              <a:avLst/>
            </a:prstGeom>
            <a:solidFill>
              <a:schemeClr val="tx2"/>
            </a:solidFill>
            <a:ln w="20241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Female Profile with solid fill">
              <a:extLst>
                <a:ext uri="{FF2B5EF4-FFF2-40B4-BE49-F238E27FC236}">
                  <a16:creationId xmlns:a16="http://schemas.microsoft.com/office/drawing/2014/main" id="{42F28EAF-74C5-F451-E9E8-D16693930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50877" y="2641844"/>
              <a:ext cx="1102013" cy="1102013"/>
            </a:xfrm>
            <a:prstGeom prst="rect">
              <a:avLst/>
            </a:prstGeom>
          </p:spPr>
        </p:pic>
        <p:sp>
          <p:nvSpPr>
            <p:cNvPr id="18" name="Google Shape;262;p7">
              <a:extLst>
                <a:ext uri="{FF2B5EF4-FFF2-40B4-BE49-F238E27FC236}">
                  <a16:creationId xmlns:a16="http://schemas.microsoft.com/office/drawing/2014/main" id="{733A0B48-1BDE-3C25-4DBE-C26AA85F58FF}"/>
                </a:ext>
              </a:extLst>
            </p:cNvPr>
            <p:cNvSpPr txBox="1"/>
            <p:nvPr/>
          </p:nvSpPr>
          <p:spPr>
            <a:xfrm>
              <a:off x="1874590" y="3547073"/>
              <a:ext cx="2427226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  <a:sym typeface="Barlow"/>
                </a:rPr>
                <a:t>Designer</a:t>
              </a:r>
              <a:endParaRPr sz="3200" b="1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F336536-2F99-407F-A26C-29CB0A80E6B8}"/>
              </a:ext>
            </a:extLst>
          </p:cNvPr>
          <p:cNvSpPr/>
          <p:nvPr/>
        </p:nvSpPr>
        <p:spPr>
          <a:xfrm rot="4638681">
            <a:off x="3810405" y="2908593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00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Data</a:t>
            </a:r>
            <a:r>
              <a:rPr lang="en-US" sz="6000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 </a:t>
            </a:r>
            <a:r>
              <a:rPr lang="en-US" sz="6000" cap="none" spc="0" dirty="0">
                <a:ln w="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Visualization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2AABC4-FB9C-42E9-989E-D09551DE0B53}"/>
              </a:ext>
            </a:extLst>
          </p:cNvPr>
          <p:cNvGrpSpPr/>
          <p:nvPr/>
        </p:nvGrpSpPr>
        <p:grpSpPr>
          <a:xfrm>
            <a:off x="1375433" y="2366818"/>
            <a:ext cx="2068945" cy="2124364"/>
            <a:chOff x="9313430" y="2454563"/>
            <a:chExt cx="2068945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BB2E17-DB87-1286-9AA9-71FC1F92C139}"/>
                </a:ext>
              </a:extLst>
            </p:cNvPr>
            <p:cNvSpPr/>
            <p:nvPr/>
          </p:nvSpPr>
          <p:spPr>
            <a:xfrm>
              <a:off x="9313430" y="2454563"/>
              <a:ext cx="2068945" cy="2124364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 w="20241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oogle Shape;262;p7">
              <a:extLst>
                <a:ext uri="{FF2B5EF4-FFF2-40B4-BE49-F238E27FC236}">
                  <a16:creationId xmlns:a16="http://schemas.microsoft.com/office/drawing/2014/main" id="{E3CD0FCE-B138-7E6E-F2B8-E8DB180E47BC}"/>
                </a:ext>
              </a:extLst>
            </p:cNvPr>
            <p:cNvSpPr txBox="1"/>
            <p:nvPr/>
          </p:nvSpPr>
          <p:spPr>
            <a:xfrm>
              <a:off x="9378523" y="3603267"/>
              <a:ext cx="1938757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3200" b="1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sym typeface="Barlow"/>
                </a:rPr>
                <a:t>User</a:t>
              </a:r>
              <a:endParaRPr dirty="0">
                <a:solidFill>
                  <a:schemeClr val="bg1"/>
                </a:solidFill>
                <a:sym typeface="Calibri"/>
              </a:endParaRPr>
            </a:p>
          </p:txBody>
        </p:sp>
        <p:pic>
          <p:nvPicPr>
            <p:cNvPr id="9" name="Graphic 8" descr="Male profile with solid fill">
              <a:extLst>
                <a:ext uri="{FF2B5EF4-FFF2-40B4-BE49-F238E27FC236}">
                  <a16:creationId xmlns:a16="http://schemas.microsoft.com/office/drawing/2014/main" id="{44FE0219-026C-4BF0-95C1-D0B02661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25066" y="2627616"/>
              <a:ext cx="1245672" cy="1245672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86F5625-F944-40C5-B206-B39CB052BA32}"/>
              </a:ext>
            </a:extLst>
          </p:cNvPr>
          <p:cNvSpPr/>
          <p:nvPr/>
        </p:nvSpPr>
        <p:spPr>
          <a:xfrm>
            <a:off x="5659750" y="219190"/>
            <a:ext cx="1423718" cy="6595110"/>
          </a:xfrm>
          <a:custGeom>
            <a:avLst/>
            <a:gdLst>
              <a:gd name="connsiteX0" fmla="*/ 0 w 1423718"/>
              <a:gd name="connsiteY0" fmla="*/ 0 h 6595110"/>
              <a:gd name="connsiteX1" fmla="*/ 514350 w 1423718"/>
              <a:gd name="connsiteY1" fmla="*/ 1165860 h 6595110"/>
              <a:gd name="connsiteX2" fmla="*/ 1085850 w 1423718"/>
              <a:gd name="connsiteY2" fmla="*/ 2937510 h 6595110"/>
              <a:gd name="connsiteX3" fmla="*/ 1405890 w 1423718"/>
              <a:gd name="connsiteY3" fmla="*/ 4720590 h 6595110"/>
              <a:gd name="connsiteX4" fmla="*/ 1348740 w 1423718"/>
              <a:gd name="connsiteY4" fmla="*/ 5726430 h 6595110"/>
              <a:gd name="connsiteX5" fmla="*/ 1062990 w 1423718"/>
              <a:gd name="connsiteY5" fmla="*/ 6595110 h 659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718" h="6595110">
                <a:moveTo>
                  <a:pt x="0" y="0"/>
                </a:moveTo>
                <a:cubicBezTo>
                  <a:pt x="166687" y="338137"/>
                  <a:pt x="333375" y="676275"/>
                  <a:pt x="514350" y="1165860"/>
                </a:cubicBezTo>
                <a:cubicBezTo>
                  <a:pt x="695325" y="1655445"/>
                  <a:pt x="937260" y="2345055"/>
                  <a:pt x="1085850" y="2937510"/>
                </a:cubicBezTo>
                <a:cubicBezTo>
                  <a:pt x="1234440" y="3529965"/>
                  <a:pt x="1362075" y="4255770"/>
                  <a:pt x="1405890" y="4720590"/>
                </a:cubicBezTo>
                <a:cubicBezTo>
                  <a:pt x="1449705" y="5185410"/>
                  <a:pt x="1405890" y="5414010"/>
                  <a:pt x="1348740" y="5726430"/>
                </a:cubicBezTo>
                <a:cubicBezTo>
                  <a:pt x="1291590" y="6038850"/>
                  <a:pt x="1177290" y="6316980"/>
                  <a:pt x="1062990" y="6595110"/>
                </a:cubicBezTo>
              </a:path>
            </a:pathLst>
          </a:custGeom>
          <a:noFill/>
          <a:ln w="57150">
            <a:solidFill>
              <a:schemeClr val="bg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4">
            <a:extLst>
              <a:ext uri="{FF2B5EF4-FFF2-40B4-BE49-F238E27FC236}">
                <a16:creationId xmlns:a16="http://schemas.microsoft.com/office/drawing/2014/main" id="{B4BFC0F1-B281-43C9-8B00-E42E1DA025DC}"/>
              </a:ext>
            </a:extLst>
          </p:cNvPr>
          <p:cNvSpPr/>
          <p:nvPr/>
        </p:nvSpPr>
        <p:spPr>
          <a:xfrm>
            <a:off x="3863108" y="3047268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DECODING</a:t>
            </a:r>
          </a:p>
        </p:txBody>
      </p:sp>
      <p:sp>
        <p:nvSpPr>
          <p:cNvPr id="22" name="Left-Right Arrow 6">
            <a:extLst>
              <a:ext uri="{FF2B5EF4-FFF2-40B4-BE49-F238E27FC236}">
                <a16:creationId xmlns:a16="http://schemas.microsoft.com/office/drawing/2014/main" id="{05F5815B-1773-4817-895E-7E5313E0BB92}"/>
              </a:ext>
            </a:extLst>
          </p:cNvPr>
          <p:cNvSpPr/>
          <p:nvPr/>
        </p:nvSpPr>
        <p:spPr>
          <a:xfrm>
            <a:off x="7663188" y="3081197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ENCODING</a:t>
            </a:r>
          </a:p>
        </p:txBody>
      </p:sp>
      <p:sp>
        <p:nvSpPr>
          <p:cNvPr id="23" name="Google Shape;262;p7">
            <a:extLst>
              <a:ext uri="{FF2B5EF4-FFF2-40B4-BE49-F238E27FC236}">
                <a16:creationId xmlns:a16="http://schemas.microsoft.com/office/drawing/2014/main" id="{1D349981-F7EA-421B-BCB5-ABF4D85F5C80}"/>
              </a:ext>
            </a:extLst>
          </p:cNvPr>
          <p:cNvSpPr txBox="1"/>
          <p:nvPr/>
        </p:nvSpPr>
        <p:spPr>
          <a:xfrm>
            <a:off x="3745311" y="2452247"/>
            <a:ext cx="22656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9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Graphical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9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Perception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62;p7">
            <a:extLst>
              <a:ext uri="{FF2B5EF4-FFF2-40B4-BE49-F238E27FC236}">
                <a16:creationId xmlns:a16="http://schemas.microsoft.com/office/drawing/2014/main" id="{B89F23FF-0D74-4291-ADEB-CAD03F1269DA}"/>
              </a:ext>
            </a:extLst>
          </p:cNvPr>
          <p:cNvSpPr txBox="1"/>
          <p:nvPr/>
        </p:nvSpPr>
        <p:spPr>
          <a:xfrm>
            <a:off x="7770725" y="2518382"/>
            <a:ext cx="17048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9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Mental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9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imagery</a:t>
            </a:r>
            <a:endParaRPr sz="1800" b="1" i="1" dirty="0">
              <a:solidFill>
                <a:schemeClr val="tx2">
                  <a:lumMod val="9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90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2679134" y="1306295"/>
            <a:ext cx="6835127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“The abundance of evidence that mental imagery can be depictive [i.e., </a:t>
            </a:r>
            <a:r>
              <a:rPr lang="en-US" sz="3600" b="1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picture-like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] while still involving semantic information [i.e., </a:t>
            </a:r>
            <a:r>
              <a:rPr lang="en-US" sz="3600" b="1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language-like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] is now overwhelming.”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— Joel Pearson, </a:t>
            </a:r>
            <a:r>
              <a:rPr lang="en-US" sz="1800" i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human imagination: the cognitive neuroscience of visual mental imagery. </a:t>
            </a:r>
            <a:endParaRPr sz="1800" i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5D8B0-9C8B-4FF8-FD74-63DB4B53358B}"/>
              </a:ext>
            </a:extLst>
          </p:cNvPr>
          <p:cNvSpPr txBox="1"/>
          <p:nvPr/>
        </p:nvSpPr>
        <p:spPr>
          <a:xfrm>
            <a:off x="2677739" y="5551705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Nature Reviews  | 2019 | https://</a:t>
            </a:r>
            <a:r>
              <a:rPr lang="en-US" sz="14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doi.org</a:t>
            </a:r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/10.1038/ s41583-019-0202-9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3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1C661-53D2-4D1B-9D7C-61B27A68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80" y="0"/>
            <a:ext cx="151175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4B84A-C27F-42EF-B80D-34A157FF2C16}"/>
              </a:ext>
            </a:extLst>
          </p:cNvPr>
          <p:cNvSpPr txBox="1"/>
          <p:nvPr/>
        </p:nvSpPr>
        <p:spPr>
          <a:xfrm>
            <a:off x="-708380" y="6457890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By Michelangelo - See below., Public Domain, https://commons.wikimedia.org/w/index.php?curid=71427942</a:t>
            </a:r>
          </a:p>
        </p:txBody>
      </p:sp>
    </p:spTree>
    <p:extLst>
      <p:ext uri="{BB962C8B-B14F-4D97-AF65-F5344CB8AC3E}">
        <p14:creationId xmlns:p14="http://schemas.microsoft.com/office/powerpoint/2010/main" val="197782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pencil fence with one yellow pencil under a lightbulb">
            <a:extLst>
              <a:ext uri="{FF2B5EF4-FFF2-40B4-BE49-F238E27FC236}">
                <a16:creationId xmlns:a16="http://schemas.microsoft.com/office/drawing/2014/main" id="{CCCE0F54-6474-430B-9F95-C5BC40126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870" y="-228899"/>
            <a:ext cx="12294869" cy="73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2592"/>
      </p:ext>
    </p:extLst>
  </p:cSld>
  <p:clrMapOvr>
    <a:masterClrMapping/>
  </p:clrMapOvr>
</p:sld>
</file>

<file path=ppt/theme/theme1.xml><?xml version="1.0" encoding="utf-8"?>
<a:theme xmlns:a="http://schemas.openxmlformats.org/drawingml/2006/main" name="LiminalTheme2022">
  <a:themeElements>
    <a:clrScheme name="Liminal">
      <a:dk1>
        <a:srgbClr val="000000"/>
      </a:dk1>
      <a:lt1>
        <a:srgbClr val="FFFFFF"/>
      </a:lt1>
      <a:dk2>
        <a:srgbClr val="0D303A"/>
      </a:dk2>
      <a:lt2>
        <a:srgbClr val="FEFFFF"/>
      </a:lt2>
      <a:accent1>
        <a:srgbClr val="9DCCC5"/>
      </a:accent1>
      <a:accent2>
        <a:srgbClr val="3A707F"/>
      </a:accent2>
      <a:accent3>
        <a:srgbClr val="FF9D7F"/>
      </a:accent3>
      <a:accent4>
        <a:srgbClr val="F75748"/>
      </a:accent4>
      <a:accent5>
        <a:srgbClr val="002E3A"/>
      </a:accent5>
      <a:accent6>
        <a:srgbClr val="FFD478"/>
      </a:accent6>
      <a:hlink>
        <a:srgbClr val="66CCBE"/>
      </a:hlink>
      <a:folHlink>
        <a:srgbClr val="002E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422</Words>
  <Application>Microsoft Office PowerPoint</Application>
  <PresentationFormat>Widescreen</PresentationFormat>
  <Paragraphs>138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Barlow</vt:lpstr>
      <vt:lpstr>Montserrat</vt:lpstr>
      <vt:lpstr>Calibri</vt:lpstr>
      <vt:lpstr>LiminalTheme2022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Neeley</dc:creator>
  <cp:lastModifiedBy>Guerrero, Francisco J</cp:lastModifiedBy>
  <cp:revision>3</cp:revision>
  <dcterms:created xsi:type="dcterms:W3CDTF">2022-06-07T13:31:48Z</dcterms:created>
  <dcterms:modified xsi:type="dcterms:W3CDTF">2022-11-04T01:25:25Z</dcterms:modified>
</cp:coreProperties>
</file>